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2"/>
  </p:notesMasterIdLst>
  <p:sldIdLst>
    <p:sldId id="256" r:id="rId5"/>
    <p:sldId id="291" r:id="rId6"/>
    <p:sldId id="282" r:id="rId7"/>
    <p:sldId id="313" r:id="rId8"/>
    <p:sldId id="294" r:id="rId9"/>
    <p:sldId id="314" r:id="rId10"/>
    <p:sldId id="315" r:id="rId11"/>
    <p:sldId id="316" r:id="rId12"/>
    <p:sldId id="321" r:id="rId13"/>
    <p:sldId id="323" r:id="rId14"/>
    <p:sldId id="324" r:id="rId15"/>
    <p:sldId id="318" r:id="rId16"/>
    <p:sldId id="322" r:id="rId17"/>
    <p:sldId id="317" r:id="rId18"/>
    <p:sldId id="320" r:id="rId19"/>
    <p:sldId id="325" r:id="rId20"/>
    <p:sldId id="287" r:id="rId21"/>
  </p:sldIdLst>
  <p:sldSz cx="12192000" cy="6858000"/>
  <p:notesSz cx="6797675" cy="9926638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D4A"/>
    <a:srgbClr val="B98FCA"/>
    <a:srgbClr val="E87722"/>
    <a:srgbClr val="4AAFB3"/>
    <a:srgbClr val="0077C8"/>
    <a:srgbClr val="005A7D"/>
    <a:srgbClr val="F1CABD"/>
    <a:srgbClr val="7892AD"/>
    <a:srgbClr val="E2907D"/>
    <a:srgbClr val="FFE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6043" autoAdjust="0"/>
  </p:normalViewPr>
  <p:slideViewPr>
    <p:cSldViewPr snapToGrid="0">
      <p:cViewPr varScale="1">
        <p:scale>
          <a:sx n="79" d="100"/>
          <a:sy n="79" d="100"/>
        </p:scale>
        <p:origin x="850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ontvangsten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AA8-46D5-A3ED-B4D1DF30303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AA8-46D5-A3ED-B4D1DF30303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AA8-46D5-A3ED-B4D1DF30303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AA8-46D5-A3ED-B4D1DF30303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2D2-4045-8017-8BD492AA0C4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2-4045-8017-8BD492AA0C4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2D2-4045-8017-8BD492AA0C43}"/>
              </c:ext>
            </c:extLst>
          </c:dPt>
          <c:dLbls>
            <c:dLbl>
              <c:idx val="4"/>
              <c:layout>
                <c:manualLayout>
                  <c:x val="-9.6618357487922822E-3"/>
                  <c:y val="7.58847048884733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D2-4045-8017-8BD492AA0C43}"/>
                </c:ext>
              </c:extLst>
            </c:dLbl>
            <c:dLbl>
              <c:idx val="5"/>
              <c:layout>
                <c:manualLayout>
                  <c:x val="-0.1026570048309179"/>
                  <c:y val="1.45932124785525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D2-4045-8017-8BD492AA0C43}"/>
                </c:ext>
              </c:extLst>
            </c:dLbl>
            <c:dLbl>
              <c:idx val="6"/>
              <c:layout>
                <c:manualLayout>
                  <c:x val="3.140096618357488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D2-4045-8017-8BD492AA0C43}"/>
                </c:ext>
              </c:extLst>
            </c:dLbl>
            <c:spPr>
              <a:solidFill>
                <a:srgbClr val="F1CABD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Blad1!$A$2:$A$8</c:f>
              <c:strCache>
                <c:ptCount val="7"/>
                <c:pt idx="0">
                  <c:v>aanvullende personenbelasting</c:v>
                </c:pt>
                <c:pt idx="1">
                  <c:v>gemeentelijke opcentiemen</c:v>
                </c:pt>
                <c:pt idx="2">
                  <c:v>andere belastingen en boetes</c:v>
                </c:pt>
                <c:pt idx="3">
                  <c:v>werkingssubsidies hogere overheid</c:v>
                </c:pt>
                <c:pt idx="4">
                  <c:v>ontvangsten uit de werking</c:v>
                </c:pt>
                <c:pt idx="5">
                  <c:v>financiële opbrengsten</c:v>
                </c:pt>
                <c:pt idx="6">
                  <c:v>andere ontvangsten</c:v>
                </c:pt>
              </c:strCache>
            </c:strRef>
          </c:cat>
          <c:val>
            <c:numRef>
              <c:f>Blad1!$B$2:$B$8</c:f>
              <c:numCache>
                <c:formatCode>General</c:formatCode>
                <c:ptCount val="7"/>
                <c:pt idx="0">
                  <c:v>97000000</c:v>
                </c:pt>
                <c:pt idx="1">
                  <c:v>100000000</c:v>
                </c:pt>
                <c:pt idx="2">
                  <c:v>34000000</c:v>
                </c:pt>
                <c:pt idx="3">
                  <c:v>154000000</c:v>
                </c:pt>
                <c:pt idx="4">
                  <c:v>29000000</c:v>
                </c:pt>
                <c:pt idx="5">
                  <c:v>12000000</c:v>
                </c:pt>
                <c:pt idx="6">
                  <c:v>33000000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2-4045-8017-8BD492AA0C4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ontvangsten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B02-4CDE-95B4-711CF65E5A6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B02-4CDE-95B4-711CF65E5A6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B02-4CDE-95B4-711CF65E5A6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B02-4CDE-95B4-711CF65E5A6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A2D2-4045-8017-8BD492AA0C4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2D2-4045-8017-8BD492AA0C4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A2D2-4045-8017-8BD492AA0C43}"/>
              </c:ext>
            </c:extLst>
          </c:dPt>
          <c:dLbls>
            <c:dLbl>
              <c:idx val="4"/>
              <c:layout>
                <c:manualLayout>
                  <c:x val="-9.6618357487922822E-3"/>
                  <c:y val="7.588470488847338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2D2-4045-8017-8BD492AA0C43}"/>
                </c:ext>
              </c:extLst>
            </c:dLbl>
            <c:dLbl>
              <c:idx val="5"/>
              <c:layout>
                <c:manualLayout>
                  <c:x val="-0.1026570048309179"/>
                  <c:y val="1.45932124785525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2D2-4045-8017-8BD492AA0C43}"/>
                </c:ext>
              </c:extLst>
            </c:dLbl>
            <c:dLbl>
              <c:idx val="6"/>
              <c:layout>
                <c:manualLayout>
                  <c:x val="3.140096618357488E-2"/>
                  <c:y val="0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2D2-4045-8017-8BD492AA0C43}"/>
                </c:ext>
              </c:extLst>
            </c:dLbl>
            <c:spPr>
              <a:solidFill>
                <a:srgbClr val="F1CABD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Blad1!$A$2:$A$8</c:f>
              <c:strCache>
                <c:ptCount val="4"/>
                <c:pt idx="0">
                  <c:v>personeelsuitgaven</c:v>
                </c:pt>
                <c:pt idx="1">
                  <c:v>werkingssubsidies</c:v>
                </c:pt>
                <c:pt idx="2">
                  <c:v>werking lokaal bestuur</c:v>
                </c:pt>
                <c:pt idx="3">
                  <c:v>investeringen</c:v>
                </c:pt>
              </c:strCache>
            </c:strRef>
          </c:cat>
          <c:val>
            <c:numRef>
              <c:f>Blad1!$B$2:$B$8</c:f>
              <c:numCache>
                <c:formatCode>General</c:formatCode>
                <c:ptCount val="7"/>
                <c:pt idx="0">
                  <c:v>240000000</c:v>
                </c:pt>
                <c:pt idx="1">
                  <c:v>66500000</c:v>
                </c:pt>
                <c:pt idx="2">
                  <c:v>126000000</c:v>
                </c:pt>
                <c:pt idx="3">
                  <c:v>60500000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2-4045-8017-8BD492AA0C43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dirty="0"/>
              <a:t>Investeringsuitgaven lokaal</a:t>
            </a:r>
            <a:r>
              <a:rPr lang="nl-BE" baseline="0" dirty="0"/>
              <a:t> bestuur</a:t>
            </a:r>
            <a:endParaRPr lang="nl-BE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2014-2019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Blad1!$B$2</c:f>
              <c:numCache>
                <c:formatCode>General</c:formatCode>
                <c:ptCount val="1"/>
                <c:pt idx="0">
                  <c:v>38695233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49-445B-8465-230DB5FD6918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2020-2025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Blad1!$C$2</c:f>
              <c:numCache>
                <c:formatCode>General</c:formatCode>
                <c:ptCount val="1"/>
                <c:pt idx="0">
                  <c:v>47552974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49-445B-8465-230DB5FD6918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2026-2031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Blad1!$D$2</c:f>
              <c:numCache>
                <c:formatCode>General</c:formatCode>
                <c:ptCount val="1"/>
                <c:pt idx="0">
                  <c:v>60628887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49-445B-8465-230DB5FD6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5987232"/>
        <c:axId val="1295980512"/>
      </c:barChart>
      <c:catAx>
        <c:axId val="1295987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95980512"/>
        <c:crosses val="autoZero"/>
        <c:auto val="1"/>
        <c:lblAlgn val="ctr"/>
        <c:lblOffset val="100"/>
        <c:noMultiLvlLbl val="0"/>
      </c:catAx>
      <c:valAx>
        <c:axId val="129598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29598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dirty="0"/>
              <a:t>Politiezone</a:t>
            </a:r>
            <a:r>
              <a:rPr lang="nl-BE" baseline="0" dirty="0"/>
              <a:t> Schoten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2014-2019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Blad1!$B$2</c:f>
              <c:numCache>
                <c:formatCode>General</c:formatCode>
                <c:ptCount val="1"/>
                <c:pt idx="0">
                  <c:v>26226328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10-4DBB-AAE9-DFE3161AC55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2020-2025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Blad1!$C$2</c:f>
              <c:numCache>
                <c:formatCode>General</c:formatCode>
                <c:ptCount val="1"/>
                <c:pt idx="0">
                  <c:v>37280867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0-4DBB-AAE9-DFE3161AC55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2026-2031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Blad1!$D$2</c:f>
              <c:numCache>
                <c:formatCode>General</c:formatCode>
                <c:ptCount val="1"/>
                <c:pt idx="0">
                  <c:v>39977960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10-4DBB-AAE9-DFE3161AC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5987232"/>
        <c:axId val="1295980512"/>
      </c:barChart>
      <c:catAx>
        <c:axId val="1295987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95980512"/>
        <c:crosses val="autoZero"/>
        <c:auto val="1"/>
        <c:lblAlgn val="ctr"/>
        <c:lblOffset val="100"/>
        <c:noMultiLvlLbl val="0"/>
      </c:catAx>
      <c:valAx>
        <c:axId val="129598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29598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 dirty="0"/>
              <a:t>Brandweer</a:t>
            </a:r>
            <a:r>
              <a:rPr lang="nl-BE" baseline="0" dirty="0"/>
              <a:t> Zone Rand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2014-2019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Blad1!$B$2</c:f>
              <c:numCache>
                <c:formatCode>General</c:formatCode>
                <c:ptCount val="1"/>
                <c:pt idx="0">
                  <c:v>6157000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29-4172-B83A-6C0E5738839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2020-2025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Blad1!$C$2</c:f>
              <c:numCache>
                <c:formatCode>General</c:formatCode>
                <c:ptCount val="1"/>
                <c:pt idx="0">
                  <c:v>9093119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29-4172-B83A-6C0E57388395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2026-2031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Investeringsuitgaven</c:v>
                </c:pt>
              </c:strCache>
            </c:strRef>
          </c:cat>
          <c:val>
            <c:numRef>
              <c:f>Blad1!$D$2</c:f>
              <c:numCache>
                <c:formatCode>General</c:formatCode>
                <c:ptCount val="1"/>
                <c:pt idx="0">
                  <c:v>12489142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29-4172-B83A-6C0E573883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95987232"/>
        <c:axId val="1295980512"/>
      </c:barChart>
      <c:catAx>
        <c:axId val="1295987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295980512"/>
        <c:crosses val="autoZero"/>
        <c:auto val="1"/>
        <c:lblAlgn val="ctr"/>
        <c:lblOffset val="100"/>
        <c:noMultiLvlLbl val="0"/>
      </c:catAx>
      <c:valAx>
        <c:axId val="129598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29598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nl-BE" dirty="0"/>
              <a:t>Openstaande schuld</a:t>
            </a:r>
            <a:r>
              <a:rPr lang="nl-BE" sz="1100" dirty="0"/>
              <a:t>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openstaande schuld</c:v>
                </c:pt>
              </c:strCache>
            </c:strRef>
          </c:cat>
          <c:val>
            <c:numRef>
              <c:f>Blad1!$B$2</c:f>
              <c:numCache>
                <c:formatCode>General</c:formatCode>
                <c:ptCount val="1"/>
                <c:pt idx="0">
                  <c:v>29835254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55-4325-9EEC-FF55AD79D8D9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openstaande schuld</c:v>
                </c:pt>
              </c:strCache>
            </c:strRef>
          </c:cat>
          <c:val>
            <c:numRef>
              <c:f>Blad1!$C$2</c:f>
              <c:numCache>
                <c:formatCode>General</c:formatCode>
                <c:ptCount val="1"/>
                <c:pt idx="0">
                  <c:v>14195613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55-4325-9EEC-FF55AD79D8D9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2031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Blad1!$A$2</c:f>
              <c:strCache>
                <c:ptCount val="1"/>
                <c:pt idx="0">
                  <c:v>openstaande schuld</c:v>
                </c:pt>
              </c:strCache>
            </c:strRef>
          </c:cat>
          <c:val>
            <c:numRef>
              <c:f>Blad1!$D$2</c:f>
              <c:numCache>
                <c:formatCode>General</c:formatCode>
                <c:ptCount val="1"/>
                <c:pt idx="0">
                  <c:v>5966278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55-4325-9EEC-FF55AD79D8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818832"/>
        <c:axId val="391811152"/>
      </c:barChart>
      <c:catAx>
        <c:axId val="3918188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91811152"/>
        <c:crosses val="autoZero"/>
        <c:auto val="1"/>
        <c:lblAlgn val="ctr"/>
        <c:lblOffset val="100"/>
        <c:noMultiLvlLbl val="0"/>
      </c:catAx>
      <c:valAx>
        <c:axId val="39181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39181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lt1"/>
    </a:solidFill>
    <a:ln w="19050" cap="flat" cmpd="sng" algn="ctr">
      <a:solidFill>
        <a:schemeClr val="accent6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nl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3784DF-ACE5-4878-864D-7707524EFC0A}" type="datetimeFigureOut">
              <a:rPr lang="nl-BE" smtClean="0"/>
              <a:t>8/12/2025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9C4B29-A6E8-4781-9499-5A15724693B9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91502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LET OP! Heb je de lettertypes al gedownload? Nee? Volg onderstaande stappen:</a:t>
            </a:r>
          </a:p>
          <a:p>
            <a:pPr marL="228600" indent="-228600">
              <a:buAutoNum type="arabicPeriod"/>
            </a:pPr>
            <a:r>
              <a:rPr lang="nl-NL" dirty="0"/>
              <a:t>Ga naar de Uitwisselmap Y: (Of plak deze link in je verkenner en sla stap 2 &amp; 3 over: Y:\Huisstijl\Document fonts)</a:t>
            </a:r>
          </a:p>
          <a:p>
            <a:pPr marL="228600" indent="-228600">
              <a:buAutoNum type="arabicPeriod"/>
            </a:pPr>
            <a:r>
              <a:rPr lang="nl-NL" dirty="0"/>
              <a:t>Ga naar het mapje ‘Huisstijl’</a:t>
            </a:r>
          </a:p>
          <a:p>
            <a:pPr marL="228600" indent="-228600">
              <a:buAutoNum type="arabicPeriod"/>
            </a:pPr>
            <a:r>
              <a:rPr lang="nl-NL" dirty="0"/>
              <a:t>Open lettertypes</a:t>
            </a:r>
          </a:p>
          <a:p>
            <a:pPr marL="228600" indent="-228600">
              <a:buAutoNum type="arabicPeriod"/>
            </a:pPr>
            <a:r>
              <a:rPr lang="nl-NL" dirty="0"/>
              <a:t>Download alle lettertypes in de map (Dit doe je door het lettertype open te klikken en dan op installeren te drukken)</a:t>
            </a:r>
          </a:p>
          <a:p>
            <a:pPr marL="228600" indent="-228600">
              <a:buAutoNum type="arabicPeriod"/>
            </a:pPr>
            <a:r>
              <a:rPr lang="nl-NL" dirty="0"/>
              <a:t>Sluit deze PowerPoint en open opnieuw nadat je alles hebt gedownload</a:t>
            </a: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C4B29-A6E8-4781-9499-5A15724693B9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5926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9C4B29-A6E8-4781-9499-5A15724693B9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6420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ep 9">
            <a:extLst>
              <a:ext uri="{FF2B5EF4-FFF2-40B4-BE49-F238E27FC236}">
                <a16:creationId xmlns:a16="http://schemas.microsoft.com/office/drawing/2014/main" id="{44290511-E5FB-FEEC-FC8D-EE920E8F8128}"/>
              </a:ext>
            </a:extLst>
          </p:cNvPr>
          <p:cNvGrpSpPr/>
          <p:nvPr userDrawn="1"/>
        </p:nvGrpSpPr>
        <p:grpSpPr>
          <a:xfrm>
            <a:off x="1080401" y="3423174"/>
            <a:ext cx="9886952" cy="2867026"/>
            <a:chOff x="3019423" y="3819525"/>
            <a:chExt cx="5033487" cy="1746626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3BED1E3A-46CE-2F64-5122-7A86302D9B7E}"/>
                </a:ext>
              </a:extLst>
            </p:cNvPr>
            <p:cNvSpPr/>
            <p:nvPr/>
          </p:nvSpPr>
          <p:spPr>
            <a:xfrm>
              <a:off x="3616878" y="3819525"/>
              <a:ext cx="3838577" cy="17466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E9FB4C3-7B49-3B3D-9B1A-593584A196A5}"/>
                </a:ext>
              </a:extLst>
            </p:cNvPr>
            <p:cNvSpPr/>
            <p:nvPr/>
          </p:nvSpPr>
          <p:spPr>
            <a:xfrm>
              <a:off x="3019423" y="44291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4" name="Stroomdiagram: Verbindingslijn 13">
              <a:extLst>
                <a:ext uri="{FF2B5EF4-FFF2-40B4-BE49-F238E27FC236}">
                  <a16:creationId xmlns:a16="http://schemas.microsoft.com/office/drawing/2014/main" id="{CBA90BF5-B7B1-44AB-149F-24ECA27B70C9}"/>
                </a:ext>
              </a:extLst>
            </p:cNvPr>
            <p:cNvSpPr/>
            <p:nvPr/>
          </p:nvSpPr>
          <p:spPr>
            <a:xfrm>
              <a:off x="3019423" y="38195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6FBB649E-902C-0502-F849-3335ADF443C2}"/>
                </a:ext>
              </a:extLst>
            </p:cNvPr>
            <p:cNvSpPr/>
            <p:nvPr/>
          </p:nvSpPr>
          <p:spPr>
            <a:xfrm>
              <a:off x="7251177" y="38195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6" name="Stroomdiagram: Verbindingslijn 15">
              <a:extLst>
                <a:ext uri="{FF2B5EF4-FFF2-40B4-BE49-F238E27FC236}">
                  <a16:creationId xmlns:a16="http://schemas.microsoft.com/office/drawing/2014/main" id="{7F125A3F-25FD-CB56-8C8B-6A14426188D4}"/>
                </a:ext>
              </a:extLst>
            </p:cNvPr>
            <p:cNvSpPr/>
            <p:nvPr/>
          </p:nvSpPr>
          <p:spPr>
            <a:xfrm>
              <a:off x="6919433" y="44291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grpSp>
        <p:nvGrpSpPr>
          <p:cNvPr id="4" name="Groep 3">
            <a:extLst>
              <a:ext uri="{FF2B5EF4-FFF2-40B4-BE49-F238E27FC236}">
                <a16:creationId xmlns:a16="http://schemas.microsoft.com/office/drawing/2014/main" id="{DC81A683-CBD1-B10A-37A2-A8FA16C1A234}"/>
              </a:ext>
            </a:extLst>
          </p:cNvPr>
          <p:cNvGrpSpPr/>
          <p:nvPr userDrawn="1"/>
        </p:nvGrpSpPr>
        <p:grpSpPr>
          <a:xfrm>
            <a:off x="1209675" y="561974"/>
            <a:ext cx="9886952" cy="2867026"/>
            <a:chOff x="3019423" y="3819525"/>
            <a:chExt cx="5033487" cy="1746626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B7A3A20-9257-E7A8-B483-AB1E7F1B9A04}"/>
                </a:ext>
              </a:extLst>
            </p:cNvPr>
            <p:cNvSpPr/>
            <p:nvPr/>
          </p:nvSpPr>
          <p:spPr>
            <a:xfrm>
              <a:off x="3616878" y="3819525"/>
              <a:ext cx="3838577" cy="17466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D754445D-FEE5-D437-C84A-1FD404B10921}"/>
                </a:ext>
              </a:extLst>
            </p:cNvPr>
            <p:cNvSpPr/>
            <p:nvPr/>
          </p:nvSpPr>
          <p:spPr>
            <a:xfrm>
              <a:off x="3019423" y="44291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7" name="Stroomdiagram: Verbindingslijn 6">
              <a:extLst>
                <a:ext uri="{FF2B5EF4-FFF2-40B4-BE49-F238E27FC236}">
                  <a16:creationId xmlns:a16="http://schemas.microsoft.com/office/drawing/2014/main" id="{B0EF8C5F-F0F7-F004-2C1F-5B2082C18AEC}"/>
                </a:ext>
              </a:extLst>
            </p:cNvPr>
            <p:cNvSpPr/>
            <p:nvPr/>
          </p:nvSpPr>
          <p:spPr>
            <a:xfrm>
              <a:off x="3019423" y="38195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6B5ECB86-E3ED-FA4B-3779-615EEBE0A3F2}"/>
                </a:ext>
              </a:extLst>
            </p:cNvPr>
            <p:cNvSpPr/>
            <p:nvPr/>
          </p:nvSpPr>
          <p:spPr>
            <a:xfrm>
              <a:off x="7248527" y="38195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9" name="Stroomdiagram: Verbindingslijn 8">
              <a:extLst>
                <a:ext uri="{FF2B5EF4-FFF2-40B4-BE49-F238E27FC236}">
                  <a16:creationId xmlns:a16="http://schemas.microsoft.com/office/drawing/2014/main" id="{7CD08B9A-3C92-0059-28CC-E8008D8CF362}"/>
                </a:ext>
              </a:extLst>
            </p:cNvPr>
            <p:cNvSpPr/>
            <p:nvPr/>
          </p:nvSpPr>
          <p:spPr>
            <a:xfrm>
              <a:off x="6919433" y="44291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DE662E2C-2835-A4C6-3B49-E8C094D88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7085" y="801687"/>
            <a:ext cx="91440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Clash Grotesk" pitchFamily="50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17" name="Stroomdiagram: Verbindingslijn 16">
            <a:extLst>
              <a:ext uri="{FF2B5EF4-FFF2-40B4-BE49-F238E27FC236}">
                <a16:creationId xmlns:a16="http://schemas.microsoft.com/office/drawing/2014/main" id="{DE4FCDFF-F388-F78C-AE95-244C241B880D}"/>
              </a:ext>
            </a:extLst>
          </p:cNvPr>
          <p:cNvSpPr/>
          <p:nvPr userDrawn="1"/>
        </p:nvSpPr>
        <p:spPr>
          <a:xfrm>
            <a:off x="10166345" y="863848"/>
            <a:ext cx="1860563" cy="186056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4626B45E-6726-FE2F-9B73-B9E8C2FA1AA2}"/>
              </a:ext>
            </a:extLst>
          </p:cNvPr>
          <p:cNvSpPr/>
          <p:nvPr userDrawn="1"/>
        </p:nvSpPr>
        <p:spPr>
          <a:xfrm>
            <a:off x="485775" y="4430698"/>
            <a:ext cx="2590800" cy="1158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BF529E6-A64C-5A3B-3AEB-2241152B03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5550" y="4540322"/>
            <a:ext cx="2329904" cy="89609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Datum</a:t>
            </a:r>
            <a:endParaRPr lang="nl-BE" dirty="0"/>
          </a:p>
        </p:txBody>
      </p:sp>
      <p:pic>
        <p:nvPicPr>
          <p:cNvPr id="19" name="Afbeelding 18" descr="Afbeelding met Lettertype, Graphics, symbool, logo">
            <a:extLst>
              <a:ext uri="{FF2B5EF4-FFF2-40B4-BE49-F238E27FC236}">
                <a16:creationId xmlns:a16="http://schemas.microsoft.com/office/drawing/2014/main" id="{8C86F1AD-405E-9579-2FC1-FDEC01397F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995" y="5092701"/>
            <a:ext cx="1880179" cy="109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89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60">
            <a:extLst>
              <a:ext uri="{FF2B5EF4-FFF2-40B4-BE49-F238E27FC236}">
                <a16:creationId xmlns:a16="http://schemas.microsoft.com/office/drawing/2014/main" id="{D1567127-4E89-19A1-0CDF-7B56218E94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6627" y="548237"/>
            <a:ext cx="11095200" cy="5761526"/>
          </a:xfrm>
          <a:custGeom>
            <a:avLst/>
            <a:gdLst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9752814 w 11095200"/>
              <a:gd name="connsiteY67" fmla="*/ 4895361 h 5761526"/>
              <a:gd name="connsiteX68" fmla="*/ 9752814 w 11095200"/>
              <a:gd name="connsiteY68" fmla="*/ 4945649 h 5761526"/>
              <a:gd name="connsiteX69" fmla="*/ 9735255 w 11095200"/>
              <a:gd name="connsiteY69" fmla="*/ 4945649 h 5761526"/>
              <a:gd name="connsiteX70" fmla="*/ 9712107 w 11095200"/>
              <a:gd name="connsiteY70" fmla="*/ 4968797 h 5761526"/>
              <a:gd name="connsiteX71" fmla="*/ 9712107 w 11095200"/>
              <a:gd name="connsiteY71" fmla="*/ 5010302 h 5761526"/>
              <a:gd name="connsiteX72" fmla="*/ 9753612 w 11095200"/>
              <a:gd name="connsiteY72" fmla="*/ 5010302 h 5761526"/>
              <a:gd name="connsiteX73" fmla="*/ 9753612 w 11095200"/>
              <a:gd name="connsiteY73" fmla="*/ 5112475 h 5761526"/>
              <a:gd name="connsiteX74" fmla="*/ 9851793 w 11095200"/>
              <a:gd name="connsiteY74" fmla="*/ 5206663 h 5761526"/>
              <a:gd name="connsiteX75" fmla="*/ 9851800 w 11095200"/>
              <a:gd name="connsiteY75" fmla="*/ 5206663 h 5761526"/>
              <a:gd name="connsiteX76" fmla="*/ 9915654 w 11095200"/>
              <a:gd name="connsiteY76" fmla="*/ 5205864 h 5761526"/>
              <a:gd name="connsiteX77" fmla="*/ 9915654 w 11095200"/>
              <a:gd name="connsiteY77" fmla="*/ 5158770 h 5761526"/>
              <a:gd name="connsiteX78" fmla="*/ 9892507 w 11095200"/>
              <a:gd name="connsiteY78" fmla="*/ 5135623 h 5761526"/>
              <a:gd name="connsiteX79" fmla="*/ 9868560 w 11095200"/>
              <a:gd name="connsiteY79" fmla="*/ 5135623 h 5761526"/>
              <a:gd name="connsiteX80" fmla="*/ 9831040 w 11095200"/>
              <a:gd name="connsiteY80" fmla="*/ 5102893 h 5761526"/>
              <a:gd name="connsiteX81" fmla="*/ 9831040 w 11095200"/>
              <a:gd name="connsiteY81" fmla="*/ 5010302 h 5761526"/>
              <a:gd name="connsiteX82" fmla="*/ 9892507 w 11095200"/>
              <a:gd name="connsiteY82" fmla="*/ 5010302 h 5761526"/>
              <a:gd name="connsiteX83" fmla="*/ 9915654 w 11095200"/>
              <a:gd name="connsiteY83" fmla="*/ 4987154 h 5761526"/>
              <a:gd name="connsiteX84" fmla="*/ 9915654 w 11095200"/>
              <a:gd name="connsiteY84" fmla="*/ 4945649 h 5761526"/>
              <a:gd name="connsiteX85" fmla="*/ 9831040 w 11095200"/>
              <a:gd name="connsiteY85" fmla="*/ 4945649 h 5761526"/>
              <a:gd name="connsiteX86" fmla="*/ 9831040 w 11095200"/>
              <a:gd name="connsiteY86" fmla="*/ 4918509 h 5761526"/>
              <a:gd name="connsiteX87" fmla="*/ 9807892 w 11095200"/>
              <a:gd name="connsiteY87" fmla="*/ 4895361 h 5761526"/>
              <a:gd name="connsiteX88" fmla="*/ 9103861 w 11095200"/>
              <a:gd name="connsiteY88" fmla="*/ 4857841 h 5761526"/>
              <a:gd name="connsiteX89" fmla="*/ 9080714 w 11095200"/>
              <a:gd name="connsiteY89" fmla="*/ 4880989 h 5761526"/>
              <a:gd name="connsiteX90" fmla="*/ 9080714 w 11095200"/>
              <a:gd name="connsiteY90" fmla="*/ 5206663 h 5761526"/>
              <a:gd name="connsiteX91" fmla="*/ 9080721 w 11095200"/>
              <a:gd name="connsiteY91" fmla="*/ 5206663 h 5761526"/>
              <a:gd name="connsiteX92" fmla="*/ 9135800 w 11095200"/>
              <a:gd name="connsiteY92" fmla="*/ 5205865 h 5761526"/>
              <a:gd name="connsiteX93" fmla="*/ 9158948 w 11095200"/>
              <a:gd name="connsiteY93" fmla="*/ 5182717 h 5761526"/>
              <a:gd name="connsiteX94" fmla="*/ 9158948 w 11095200"/>
              <a:gd name="connsiteY94" fmla="*/ 5076552 h 5761526"/>
              <a:gd name="connsiteX95" fmla="*/ 9227593 w 11095200"/>
              <a:gd name="connsiteY95" fmla="*/ 5011101 h 5761526"/>
              <a:gd name="connsiteX96" fmla="*/ 9295439 w 11095200"/>
              <a:gd name="connsiteY96" fmla="*/ 5070172 h 5761526"/>
              <a:gd name="connsiteX97" fmla="*/ 9295439 w 11095200"/>
              <a:gd name="connsiteY97" fmla="*/ 5183515 h 5761526"/>
              <a:gd name="connsiteX98" fmla="*/ 9318587 w 11095200"/>
              <a:gd name="connsiteY98" fmla="*/ 5206663 h 5761526"/>
              <a:gd name="connsiteX99" fmla="*/ 9373666 w 11095200"/>
              <a:gd name="connsiteY99" fmla="*/ 5206663 h 5761526"/>
              <a:gd name="connsiteX100" fmla="*/ 9373666 w 11095200"/>
              <a:gd name="connsiteY100" fmla="*/ 5047016 h 5761526"/>
              <a:gd name="connsiteX101" fmla="*/ 9269098 w 11095200"/>
              <a:gd name="connsiteY101" fmla="*/ 4940851 h 5761526"/>
              <a:gd name="connsiteX102" fmla="*/ 9158940 w 11095200"/>
              <a:gd name="connsiteY102" fmla="*/ 5025465 h 5761526"/>
              <a:gd name="connsiteX103" fmla="*/ 9158940 w 11095200"/>
              <a:gd name="connsiteY103" fmla="*/ 4857841 h 5761526"/>
              <a:gd name="connsiteX104" fmla="*/ 8570656 w 11095200"/>
              <a:gd name="connsiteY104" fmla="*/ 4852252 h 5761526"/>
              <a:gd name="connsiteX105" fmla="*/ 8411009 w 11095200"/>
              <a:gd name="connsiteY105" fmla="*/ 4960014 h 5761526"/>
              <a:gd name="connsiteX106" fmla="*/ 8510794 w 11095200"/>
              <a:gd name="connsiteY106" fmla="*/ 5058195 h 5761526"/>
              <a:gd name="connsiteX107" fmla="*/ 8608974 w 11095200"/>
              <a:gd name="connsiteY107" fmla="*/ 5072559 h 5761526"/>
              <a:gd name="connsiteX108" fmla="*/ 8656867 w 11095200"/>
              <a:gd name="connsiteY108" fmla="*/ 5107684 h 5761526"/>
              <a:gd name="connsiteX109" fmla="*/ 8579439 w 11095200"/>
              <a:gd name="connsiteY109" fmla="*/ 5140413 h 5761526"/>
              <a:gd name="connsiteX110" fmla="*/ 8492430 w 11095200"/>
              <a:gd name="connsiteY110" fmla="*/ 5094916 h 5761526"/>
              <a:gd name="connsiteX111" fmla="*/ 8492430 w 11095200"/>
              <a:gd name="connsiteY111" fmla="*/ 5085335 h 5761526"/>
              <a:gd name="connsiteX112" fmla="*/ 8414203 w 11095200"/>
              <a:gd name="connsiteY112" fmla="*/ 5085335 h 5761526"/>
              <a:gd name="connsiteX113" fmla="*/ 8414203 w 11095200"/>
              <a:gd name="connsiteY113" fmla="*/ 5088529 h 5761526"/>
              <a:gd name="connsiteX114" fmla="*/ 8579431 w 11095200"/>
              <a:gd name="connsiteY114" fmla="*/ 5212252 h 5761526"/>
              <a:gd name="connsiteX115" fmla="*/ 8734287 w 11095200"/>
              <a:gd name="connsiteY115" fmla="*/ 5104490 h 5761526"/>
              <a:gd name="connsiteX116" fmla="*/ 8628122 w 11095200"/>
              <a:gd name="connsiteY116" fmla="*/ 5006310 h 5761526"/>
              <a:gd name="connsiteX117" fmla="*/ 8529942 w 11095200"/>
              <a:gd name="connsiteY117" fmla="*/ 4990348 h 5761526"/>
              <a:gd name="connsiteX118" fmla="*/ 8489236 w 11095200"/>
              <a:gd name="connsiteY118" fmla="*/ 4957618 h 5761526"/>
              <a:gd name="connsiteX119" fmla="*/ 8562671 w 11095200"/>
              <a:gd name="connsiteY119" fmla="*/ 4924091 h 5761526"/>
              <a:gd name="connsiteX120" fmla="*/ 8648882 w 11095200"/>
              <a:gd name="connsiteY120" fmla="*/ 4971185 h 5761526"/>
              <a:gd name="connsiteX121" fmla="*/ 8648882 w 11095200"/>
              <a:gd name="connsiteY121" fmla="*/ 4978371 h 5761526"/>
              <a:gd name="connsiteX122" fmla="*/ 8727907 w 11095200"/>
              <a:gd name="connsiteY122" fmla="*/ 4978371 h 5761526"/>
              <a:gd name="connsiteX123" fmla="*/ 8727907 w 11095200"/>
              <a:gd name="connsiteY123" fmla="*/ 4975178 h 5761526"/>
              <a:gd name="connsiteX124" fmla="*/ 8570656 w 11095200"/>
              <a:gd name="connsiteY124" fmla="*/ 4852252 h 5761526"/>
              <a:gd name="connsiteX125" fmla="*/ 1419072 w 11095200"/>
              <a:gd name="connsiteY125" fmla="*/ 4666077 h 5761526"/>
              <a:gd name="connsiteX126" fmla="*/ 1281965 w 11095200"/>
              <a:gd name="connsiteY126" fmla="*/ 4803184 h 5761526"/>
              <a:gd name="connsiteX127" fmla="*/ 1419072 w 11095200"/>
              <a:gd name="connsiteY127" fmla="*/ 4940290 h 5761526"/>
              <a:gd name="connsiteX128" fmla="*/ 1556178 w 11095200"/>
              <a:gd name="connsiteY128" fmla="*/ 4803184 h 5761526"/>
              <a:gd name="connsiteX129" fmla="*/ 1419072 w 11095200"/>
              <a:gd name="connsiteY129" fmla="*/ 4666077 h 5761526"/>
              <a:gd name="connsiteX130" fmla="*/ 548174 w 11095200"/>
              <a:gd name="connsiteY130" fmla="*/ 4115562 h 5761526"/>
              <a:gd name="connsiteX131" fmla="*/ 548174 w 11095200"/>
              <a:gd name="connsiteY131" fmla="*/ 4390473 h 5761526"/>
              <a:gd name="connsiteX132" fmla="*/ 685280 w 11095200"/>
              <a:gd name="connsiteY132" fmla="*/ 4390473 h 5761526"/>
              <a:gd name="connsiteX133" fmla="*/ 685280 w 11095200"/>
              <a:gd name="connsiteY133" fmla="*/ 4582836 h 5761526"/>
              <a:gd name="connsiteX134" fmla="*/ 767823 w 11095200"/>
              <a:gd name="connsiteY134" fmla="*/ 4665379 h 5761526"/>
              <a:gd name="connsiteX135" fmla="*/ 1419072 w 11095200"/>
              <a:gd name="connsiteY135" fmla="*/ 4665379 h 5761526"/>
              <a:gd name="connsiteX136" fmla="*/ 1419072 w 11095200"/>
              <a:gd name="connsiteY136" fmla="*/ 4473011 h 5761526"/>
              <a:gd name="connsiteX137" fmla="*/ 1336528 w 11095200"/>
              <a:gd name="connsiteY137" fmla="*/ 4390468 h 5761526"/>
              <a:gd name="connsiteX138" fmla="*/ 823085 w 11095200"/>
              <a:gd name="connsiteY138" fmla="*/ 4390468 h 5761526"/>
              <a:gd name="connsiteX139" fmla="*/ 823085 w 11095200"/>
              <a:gd name="connsiteY139" fmla="*/ 4115562 h 5761526"/>
              <a:gd name="connsiteX140" fmla="*/ 766423 w 11095200"/>
              <a:gd name="connsiteY140" fmla="*/ 3840651 h 5761526"/>
              <a:gd name="connsiteX141" fmla="*/ 685280 w 11095200"/>
              <a:gd name="connsiteY141" fmla="*/ 3921794 h 5761526"/>
              <a:gd name="connsiteX142" fmla="*/ 685280 w 11095200"/>
              <a:gd name="connsiteY142" fmla="*/ 4114860 h 5761526"/>
              <a:gd name="connsiteX143" fmla="*/ 1337231 w 11095200"/>
              <a:gd name="connsiteY143" fmla="*/ 4114860 h 5761526"/>
              <a:gd name="connsiteX144" fmla="*/ 1337231 w 11095200"/>
              <a:gd name="connsiteY144" fmla="*/ 4115557 h 5761526"/>
              <a:gd name="connsiteX145" fmla="*/ 1337226 w 11095200"/>
              <a:gd name="connsiteY145" fmla="*/ 4115562 h 5761526"/>
              <a:gd name="connsiteX146" fmla="*/ 1418369 w 11095200"/>
              <a:gd name="connsiteY146" fmla="*/ 4034420 h 5761526"/>
              <a:gd name="connsiteX147" fmla="*/ 1418369 w 11095200"/>
              <a:gd name="connsiteY147" fmla="*/ 3840651 h 5761526"/>
              <a:gd name="connsiteX148" fmla="*/ 860948 w 11095200"/>
              <a:gd name="connsiteY148" fmla="*/ 0 h 5761526"/>
              <a:gd name="connsiteX149" fmla="*/ 4282032 w 11095200"/>
              <a:gd name="connsiteY149" fmla="*/ 0 h 5761526"/>
              <a:gd name="connsiteX150" fmla="*/ 7672854 w 11095200"/>
              <a:gd name="connsiteY150" fmla="*/ 0 h 5761526"/>
              <a:gd name="connsiteX151" fmla="*/ 11093938 w 11095200"/>
              <a:gd name="connsiteY151" fmla="*/ 0 h 5761526"/>
              <a:gd name="connsiteX152" fmla="*/ 11093938 w 11095200"/>
              <a:gd name="connsiteY152" fmla="*/ 2017970 h 5761526"/>
              <a:gd name="connsiteX153" fmla="*/ 10321022 w 11095200"/>
              <a:gd name="connsiteY153" fmla="*/ 2875530 h 5761526"/>
              <a:gd name="connsiteX154" fmla="*/ 10273200 w 11095200"/>
              <a:gd name="connsiteY154" fmla="*/ 2877948 h 5761526"/>
              <a:gd name="connsiteX155" fmla="*/ 10273200 w 11095200"/>
              <a:gd name="connsiteY155" fmla="*/ 2881526 h 5761526"/>
              <a:gd name="connsiteX156" fmla="*/ 11095200 w 11095200"/>
              <a:gd name="connsiteY156" fmla="*/ 2881526 h 5761526"/>
              <a:gd name="connsiteX157" fmla="*/ 11095200 w 11095200"/>
              <a:gd name="connsiteY157" fmla="*/ 5761526 h 5761526"/>
              <a:gd name="connsiteX158" fmla="*/ 0 w 11095200"/>
              <a:gd name="connsiteY158" fmla="*/ 5761526 h 5761526"/>
              <a:gd name="connsiteX159" fmla="*/ 0 w 11095200"/>
              <a:gd name="connsiteY159" fmla="*/ 4277351 h 5761526"/>
              <a:gd name="connsiteX160" fmla="*/ 0 w 11095200"/>
              <a:gd name="connsiteY160" fmla="*/ 2881526 h 5761526"/>
              <a:gd name="connsiteX161" fmla="*/ 0 w 11095200"/>
              <a:gd name="connsiteY161" fmla="*/ 2880001 h 5761526"/>
              <a:gd name="connsiteX162" fmla="*/ 0 w 11095200"/>
              <a:gd name="connsiteY162" fmla="*/ 862031 h 5761526"/>
              <a:gd name="connsiteX163" fmla="*/ 860948 w 11095200"/>
              <a:gd name="connsiteY163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337231 w 11095200"/>
              <a:gd name="connsiteY147" fmla="*/ 4114860 h 5761526"/>
              <a:gd name="connsiteX148" fmla="*/ 1337231 w 11095200"/>
              <a:gd name="connsiteY148" fmla="*/ 4115557 h 5761526"/>
              <a:gd name="connsiteX149" fmla="*/ 1337226 w 11095200"/>
              <a:gd name="connsiteY149" fmla="*/ 4115562 h 5761526"/>
              <a:gd name="connsiteX150" fmla="*/ 1795441 w 11095200"/>
              <a:gd name="connsiteY150" fmla="*/ 4213530 h 5761526"/>
              <a:gd name="connsiteX151" fmla="*/ 1418369 w 11095200"/>
              <a:gd name="connsiteY151" fmla="*/ 3840651 h 5761526"/>
              <a:gd name="connsiteX152" fmla="*/ 766423 w 11095200"/>
              <a:gd name="connsiteY152" fmla="*/ 3840651 h 5761526"/>
              <a:gd name="connsiteX153" fmla="*/ 860948 w 11095200"/>
              <a:gd name="connsiteY153" fmla="*/ 0 h 5761526"/>
              <a:gd name="connsiteX154" fmla="*/ 4282032 w 11095200"/>
              <a:gd name="connsiteY154" fmla="*/ 0 h 5761526"/>
              <a:gd name="connsiteX155" fmla="*/ 7672854 w 11095200"/>
              <a:gd name="connsiteY155" fmla="*/ 0 h 5761526"/>
              <a:gd name="connsiteX156" fmla="*/ 11093938 w 11095200"/>
              <a:gd name="connsiteY156" fmla="*/ 0 h 5761526"/>
              <a:gd name="connsiteX157" fmla="*/ 11093938 w 11095200"/>
              <a:gd name="connsiteY157" fmla="*/ 2017970 h 5761526"/>
              <a:gd name="connsiteX158" fmla="*/ 10321022 w 11095200"/>
              <a:gd name="connsiteY158" fmla="*/ 2875530 h 5761526"/>
              <a:gd name="connsiteX159" fmla="*/ 10273200 w 11095200"/>
              <a:gd name="connsiteY159" fmla="*/ 2877948 h 5761526"/>
              <a:gd name="connsiteX160" fmla="*/ 10273200 w 11095200"/>
              <a:gd name="connsiteY160" fmla="*/ 2881526 h 5761526"/>
              <a:gd name="connsiteX161" fmla="*/ 11095200 w 11095200"/>
              <a:gd name="connsiteY161" fmla="*/ 2881526 h 5761526"/>
              <a:gd name="connsiteX162" fmla="*/ 11095200 w 11095200"/>
              <a:gd name="connsiteY162" fmla="*/ 5761526 h 5761526"/>
              <a:gd name="connsiteX163" fmla="*/ 0 w 11095200"/>
              <a:gd name="connsiteY163" fmla="*/ 5761526 h 5761526"/>
              <a:gd name="connsiteX164" fmla="*/ 0 w 11095200"/>
              <a:gd name="connsiteY164" fmla="*/ 4277351 h 5761526"/>
              <a:gd name="connsiteX165" fmla="*/ 0 w 11095200"/>
              <a:gd name="connsiteY165" fmla="*/ 2881526 h 5761526"/>
              <a:gd name="connsiteX166" fmla="*/ 0 w 11095200"/>
              <a:gd name="connsiteY166" fmla="*/ 2880001 h 5761526"/>
              <a:gd name="connsiteX167" fmla="*/ 0 w 11095200"/>
              <a:gd name="connsiteY167" fmla="*/ 862031 h 5761526"/>
              <a:gd name="connsiteX168" fmla="*/ 860948 w 11095200"/>
              <a:gd name="connsiteY168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337231 w 11095200"/>
              <a:gd name="connsiteY147" fmla="*/ 4114860 h 5761526"/>
              <a:gd name="connsiteX148" fmla="*/ 1337231 w 11095200"/>
              <a:gd name="connsiteY148" fmla="*/ 4115557 h 5761526"/>
              <a:gd name="connsiteX149" fmla="*/ 1337226 w 11095200"/>
              <a:gd name="connsiteY149" fmla="*/ 4115562 h 5761526"/>
              <a:gd name="connsiteX150" fmla="*/ 1748307 w 11095200"/>
              <a:gd name="connsiteY150" fmla="*/ 4175823 h 5761526"/>
              <a:gd name="connsiteX151" fmla="*/ 1418369 w 11095200"/>
              <a:gd name="connsiteY151" fmla="*/ 3840651 h 5761526"/>
              <a:gd name="connsiteX152" fmla="*/ 766423 w 11095200"/>
              <a:gd name="connsiteY152" fmla="*/ 3840651 h 5761526"/>
              <a:gd name="connsiteX153" fmla="*/ 860948 w 11095200"/>
              <a:gd name="connsiteY153" fmla="*/ 0 h 5761526"/>
              <a:gd name="connsiteX154" fmla="*/ 4282032 w 11095200"/>
              <a:gd name="connsiteY154" fmla="*/ 0 h 5761526"/>
              <a:gd name="connsiteX155" fmla="*/ 7672854 w 11095200"/>
              <a:gd name="connsiteY155" fmla="*/ 0 h 5761526"/>
              <a:gd name="connsiteX156" fmla="*/ 11093938 w 11095200"/>
              <a:gd name="connsiteY156" fmla="*/ 0 h 5761526"/>
              <a:gd name="connsiteX157" fmla="*/ 11093938 w 11095200"/>
              <a:gd name="connsiteY157" fmla="*/ 2017970 h 5761526"/>
              <a:gd name="connsiteX158" fmla="*/ 10321022 w 11095200"/>
              <a:gd name="connsiteY158" fmla="*/ 2875530 h 5761526"/>
              <a:gd name="connsiteX159" fmla="*/ 10273200 w 11095200"/>
              <a:gd name="connsiteY159" fmla="*/ 2877948 h 5761526"/>
              <a:gd name="connsiteX160" fmla="*/ 10273200 w 11095200"/>
              <a:gd name="connsiteY160" fmla="*/ 2881526 h 5761526"/>
              <a:gd name="connsiteX161" fmla="*/ 11095200 w 11095200"/>
              <a:gd name="connsiteY161" fmla="*/ 2881526 h 5761526"/>
              <a:gd name="connsiteX162" fmla="*/ 11095200 w 11095200"/>
              <a:gd name="connsiteY162" fmla="*/ 5761526 h 5761526"/>
              <a:gd name="connsiteX163" fmla="*/ 0 w 11095200"/>
              <a:gd name="connsiteY163" fmla="*/ 5761526 h 5761526"/>
              <a:gd name="connsiteX164" fmla="*/ 0 w 11095200"/>
              <a:gd name="connsiteY164" fmla="*/ 4277351 h 5761526"/>
              <a:gd name="connsiteX165" fmla="*/ 0 w 11095200"/>
              <a:gd name="connsiteY165" fmla="*/ 2881526 h 5761526"/>
              <a:gd name="connsiteX166" fmla="*/ 0 w 11095200"/>
              <a:gd name="connsiteY166" fmla="*/ 2880001 h 5761526"/>
              <a:gd name="connsiteX167" fmla="*/ 0 w 11095200"/>
              <a:gd name="connsiteY167" fmla="*/ 862031 h 5761526"/>
              <a:gd name="connsiteX168" fmla="*/ 860948 w 11095200"/>
              <a:gd name="connsiteY168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337231 w 11095200"/>
              <a:gd name="connsiteY147" fmla="*/ 4114860 h 5761526"/>
              <a:gd name="connsiteX148" fmla="*/ 1337231 w 11095200"/>
              <a:gd name="connsiteY148" fmla="*/ 4115557 h 5761526"/>
              <a:gd name="connsiteX149" fmla="*/ 1337226 w 11095200"/>
              <a:gd name="connsiteY149" fmla="*/ 4115562 h 5761526"/>
              <a:gd name="connsiteX150" fmla="*/ 1418369 w 11095200"/>
              <a:gd name="connsiteY150" fmla="*/ 3840651 h 5761526"/>
              <a:gd name="connsiteX151" fmla="*/ 766423 w 11095200"/>
              <a:gd name="connsiteY151" fmla="*/ 3840651 h 5761526"/>
              <a:gd name="connsiteX152" fmla="*/ 860948 w 11095200"/>
              <a:gd name="connsiteY152" fmla="*/ 0 h 5761526"/>
              <a:gd name="connsiteX153" fmla="*/ 4282032 w 11095200"/>
              <a:gd name="connsiteY153" fmla="*/ 0 h 5761526"/>
              <a:gd name="connsiteX154" fmla="*/ 7672854 w 11095200"/>
              <a:gd name="connsiteY154" fmla="*/ 0 h 5761526"/>
              <a:gd name="connsiteX155" fmla="*/ 11093938 w 11095200"/>
              <a:gd name="connsiteY155" fmla="*/ 0 h 5761526"/>
              <a:gd name="connsiteX156" fmla="*/ 11093938 w 11095200"/>
              <a:gd name="connsiteY156" fmla="*/ 2017970 h 5761526"/>
              <a:gd name="connsiteX157" fmla="*/ 10321022 w 11095200"/>
              <a:gd name="connsiteY157" fmla="*/ 2875530 h 5761526"/>
              <a:gd name="connsiteX158" fmla="*/ 10273200 w 11095200"/>
              <a:gd name="connsiteY158" fmla="*/ 2877948 h 5761526"/>
              <a:gd name="connsiteX159" fmla="*/ 10273200 w 11095200"/>
              <a:gd name="connsiteY159" fmla="*/ 2881526 h 5761526"/>
              <a:gd name="connsiteX160" fmla="*/ 11095200 w 11095200"/>
              <a:gd name="connsiteY160" fmla="*/ 2881526 h 5761526"/>
              <a:gd name="connsiteX161" fmla="*/ 11095200 w 11095200"/>
              <a:gd name="connsiteY161" fmla="*/ 5761526 h 5761526"/>
              <a:gd name="connsiteX162" fmla="*/ 0 w 11095200"/>
              <a:gd name="connsiteY162" fmla="*/ 5761526 h 5761526"/>
              <a:gd name="connsiteX163" fmla="*/ 0 w 11095200"/>
              <a:gd name="connsiteY163" fmla="*/ 4277351 h 5761526"/>
              <a:gd name="connsiteX164" fmla="*/ 0 w 11095200"/>
              <a:gd name="connsiteY164" fmla="*/ 2881526 h 5761526"/>
              <a:gd name="connsiteX165" fmla="*/ 0 w 11095200"/>
              <a:gd name="connsiteY165" fmla="*/ 2880001 h 5761526"/>
              <a:gd name="connsiteX166" fmla="*/ 0 w 11095200"/>
              <a:gd name="connsiteY166" fmla="*/ 862031 h 5761526"/>
              <a:gd name="connsiteX167" fmla="*/ 860948 w 11095200"/>
              <a:gd name="connsiteY167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337231 w 11095200"/>
              <a:gd name="connsiteY147" fmla="*/ 4114860 h 5761526"/>
              <a:gd name="connsiteX148" fmla="*/ 1337231 w 11095200"/>
              <a:gd name="connsiteY148" fmla="*/ 4115557 h 5761526"/>
              <a:gd name="connsiteX149" fmla="*/ 1418369 w 11095200"/>
              <a:gd name="connsiteY149" fmla="*/ 3840651 h 5761526"/>
              <a:gd name="connsiteX150" fmla="*/ 766423 w 11095200"/>
              <a:gd name="connsiteY150" fmla="*/ 3840651 h 5761526"/>
              <a:gd name="connsiteX151" fmla="*/ 860948 w 11095200"/>
              <a:gd name="connsiteY151" fmla="*/ 0 h 5761526"/>
              <a:gd name="connsiteX152" fmla="*/ 4282032 w 11095200"/>
              <a:gd name="connsiteY152" fmla="*/ 0 h 5761526"/>
              <a:gd name="connsiteX153" fmla="*/ 7672854 w 11095200"/>
              <a:gd name="connsiteY153" fmla="*/ 0 h 5761526"/>
              <a:gd name="connsiteX154" fmla="*/ 11093938 w 11095200"/>
              <a:gd name="connsiteY154" fmla="*/ 0 h 5761526"/>
              <a:gd name="connsiteX155" fmla="*/ 11093938 w 11095200"/>
              <a:gd name="connsiteY155" fmla="*/ 2017970 h 5761526"/>
              <a:gd name="connsiteX156" fmla="*/ 10321022 w 11095200"/>
              <a:gd name="connsiteY156" fmla="*/ 2875530 h 5761526"/>
              <a:gd name="connsiteX157" fmla="*/ 10273200 w 11095200"/>
              <a:gd name="connsiteY157" fmla="*/ 2877948 h 5761526"/>
              <a:gd name="connsiteX158" fmla="*/ 10273200 w 11095200"/>
              <a:gd name="connsiteY158" fmla="*/ 2881526 h 5761526"/>
              <a:gd name="connsiteX159" fmla="*/ 11095200 w 11095200"/>
              <a:gd name="connsiteY159" fmla="*/ 2881526 h 5761526"/>
              <a:gd name="connsiteX160" fmla="*/ 11095200 w 11095200"/>
              <a:gd name="connsiteY160" fmla="*/ 5761526 h 5761526"/>
              <a:gd name="connsiteX161" fmla="*/ 0 w 11095200"/>
              <a:gd name="connsiteY161" fmla="*/ 5761526 h 5761526"/>
              <a:gd name="connsiteX162" fmla="*/ 0 w 11095200"/>
              <a:gd name="connsiteY162" fmla="*/ 4277351 h 5761526"/>
              <a:gd name="connsiteX163" fmla="*/ 0 w 11095200"/>
              <a:gd name="connsiteY163" fmla="*/ 2881526 h 5761526"/>
              <a:gd name="connsiteX164" fmla="*/ 0 w 11095200"/>
              <a:gd name="connsiteY164" fmla="*/ 2880001 h 5761526"/>
              <a:gd name="connsiteX165" fmla="*/ 0 w 11095200"/>
              <a:gd name="connsiteY165" fmla="*/ 862031 h 5761526"/>
              <a:gd name="connsiteX166" fmla="*/ 860948 w 11095200"/>
              <a:gd name="connsiteY166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337231 w 11095200"/>
              <a:gd name="connsiteY147" fmla="*/ 4114860 h 5761526"/>
              <a:gd name="connsiteX148" fmla="*/ 1418369 w 11095200"/>
              <a:gd name="connsiteY148" fmla="*/ 3840651 h 5761526"/>
              <a:gd name="connsiteX149" fmla="*/ 766423 w 11095200"/>
              <a:gd name="connsiteY149" fmla="*/ 3840651 h 5761526"/>
              <a:gd name="connsiteX150" fmla="*/ 860948 w 11095200"/>
              <a:gd name="connsiteY150" fmla="*/ 0 h 5761526"/>
              <a:gd name="connsiteX151" fmla="*/ 4282032 w 11095200"/>
              <a:gd name="connsiteY151" fmla="*/ 0 h 5761526"/>
              <a:gd name="connsiteX152" fmla="*/ 7672854 w 11095200"/>
              <a:gd name="connsiteY152" fmla="*/ 0 h 5761526"/>
              <a:gd name="connsiteX153" fmla="*/ 11093938 w 11095200"/>
              <a:gd name="connsiteY153" fmla="*/ 0 h 5761526"/>
              <a:gd name="connsiteX154" fmla="*/ 11093938 w 11095200"/>
              <a:gd name="connsiteY154" fmla="*/ 2017970 h 5761526"/>
              <a:gd name="connsiteX155" fmla="*/ 10321022 w 11095200"/>
              <a:gd name="connsiteY155" fmla="*/ 2875530 h 5761526"/>
              <a:gd name="connsiteX156" fmla="*/ 10273200 w 11095200"/>
              <a:gd name="connsiteY156" fmla="*/ 2877948 h 5761526"/>
              <a:gd name="connsiteX157" fmla="*/ 10273200 w 11095200"/>
              <a:gd name="connsiteY157" fmla="*/ 2881526 h 5761526"/>
              <a:gd name="connsiteX158" fmla="*/ 11095200 w 11095200"/>
              <a:gd name="connsiteY158" fmla="*/ 2881526 h 5761526"/>
              <a:gd name="connsiteX159" fmla="*/ 11095200 w 11095200"/>
              <a:gd name="connsiteY159" fmla="*/ 5761526 h 5761526"/>
              <a:gd name="connsiteX160" fmla="*/ 0 w 11095200"/>
              <a:gd name="connsiteY160" fmla="*/ 5761526 h 5761526"/>
              <a:gd name="connsiteX161" fmla="*/ 0 w 11095200"/>
              <a:gd name="connsiteY161" fmla="*/ 4277351 h 5761526"/>
              <a:gd name="connsiteX162" fmla="*/ 0 w 11095200"/>
              <a:gd name="connsiteY162" fmla="*/ 2881526 h 5761526"/>
              <a:gd name="connsiteX163" fmla="*/ 0 w 11095200"/>
              <a:gd name="connsiteY163" fmla="*/ 2880001 h 5761526"/>
              <a:gd name="connsiteX164" fmla="*/ 0 w 11095200"/>
              <a:gd name="connsiteY164" fmla="*/ 862031 h 5761526"/>
              <a:gd name="connsiteX165" fmla="*/ 860948 w 11095200"/>
              <a:gd name="connsiteY165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1418369 w 11095200"/>
              <a:gd name="connsiteY147" fmla="*/ 3840651 h 5761526"/>
              <a:gd name="connsiteX148" fmla="*/ 766423 w 11095200"/>
              <a:gd name="connsiteY148" fmla="*/ 3840651 h 5761526"/>
              <a:gd name="connsiteX149" fmla="*/ 860948 w 11095200"/>
              <a:gd name="connsiteY149" fmla="*/ 0 h 5761526"/>
              <a:gd name="connsiteX150" fmla="*/ 4282032 w 11095200"/>
              <a:gd name="connsiteY150" fmla="*/ 0 h 5761526"/>
              <a:gd name="connsiteX151" fmla="*/ 7672854 w 11095200"/>
              <a:gd name="connsiteY151" fmla="*/ 0 h 5761526"/>
              <a:gd name="connsiteX152" fmla="*/ 11093938 w 11095200"/>
              <a:gd name="connsiteY152" fmla="*/ 0 h 5761526"/>
              <a:gd name="connsiteX153" fmla="*/ 11093938 w 11095200"/>
              <a:gd name="connsiteY153" fmla="*/ 2017970 h 5761526"/>
              <a:gd name="connsiteX154" fmla="*/ 10321022 w 11095200"/>
              <a:gd name="connsiteY154" fmla="*/ 2875530 h 5761526"/>
              <a:gd name="connsiteX155" fmla="*/ 10273200 w 11095200"/>
              <a:gd name="connsiteY155" fmla="*/ 2877948 h 5761526"/>
              <a:gd name="connsiteX156" fmla="*/ 10273200 w 11095200"/>
              <a:gd name="connsiteY156" fmla="*/ 2881526 h 5761526"/>
              <a:gd name="connsiteX157" fmla="*/ 11095200 w 11095200"/>
              <a:gd name="connsiteY157" fmla="*/ 2881526 h 5761526"/>
              <a:gd name="connsiteX158" fmla="*/ 11095200 w 11095200"/>
              <a:gd name="connsiteY158" fmla="*/ 5761526 h 5761526"/>
              <a:gd name="connsiteX159" fmla="*/ 0 w 11095200"/>
              <a:gd name="connsiteY159" fmla="*/ 5761526 h 5761526"/>
              <a:gd name="connsiteX160" fmla="*/ 0 w 11095200"/>
              <a:gd name="connsiteY160" fmla="*/ 4277351 h 5761526"/>
              <a:gd name="connsiteX161" fmla="*/ 0 w 11095200"/>
              <a:gd name="connsiteY161" fmla="*/ 2881526 h 5761526"/>
              <a:gd name="connsiteX162" fmla="*/ 0 w 11095200"/>
              <a:gd name="connsiteY162" fmla="*/ 2880001 h 5761526"/>
              <a:gd name="connsiteX163" fmla="*/ 0 w 11095200"/>
              <a:gd name="connsiteY163" fmla="*/ 862031 h 5761526"/>
              <a:gd name="connsiteX164" fmla="*/ 860948 w 11095200"/>
              <a:gd name="connsiteY164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766423 w 11095200"/>
              <a:gd name="connsiteY144" fmla="*/ 3840651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766423 w 11095200"/>
              <a:gd name="connsiteY147" fmla="*/ 3840651 h 5761526"/>
              <a:gd name="connsiteX148" fmla="*/ 860948 w 11095200"/>
              <a:gd name="connsiteY148" fmla="*/ 0 h 5761526"/>
              <a:gd name="connsiteX149" fmla="*/ 4282032 w 11095200"/>
              <a:gd name="connsiteY149" fmla="*/ 0 h 5761526"/>
              <a:gd name="connsiteX150" fmla="*/ 7672854 w 11095200"/>
              <a:gd name="connsiteY150" fmla="*/ 0 h 5761526"/>
              <a:gd name="connsiteX151" fmla="*/ 11093938 w 11095200"/>
              <a:gd name="connsiteY151" fmla="*/ 0 h 5761526"/>
              <a:gd name="connsiteX152" fmla="*/ 11093938 w 11095200"/>
              <a:gd name="connsiteY152" fmla="*/ 2017970 h 5761526"/>
              <a:gd name="connsiteX153" fmla="*/ 10321022 w 11095200"/>
              <a:gd name="connsiteY153" fmla="*/ 2875530 h 5761526"/>
              <a:gd name="connsiteX154" fmla="*/ 10273200 w 11095200"/>
              <a:gd name="connsiteY154" fmla="*/ 2877948 h 5761526"/>
              <a:gd name="connsiteX155" fmla="*/ 10273200 w 11095200"/>
              <a:gd name="connsiteY155" fmla="*/ 2881526 h 5761526"/>
              <a:gd name="connsiteX156" fmla="*/ 11095200 w 11095200"/>
              <a:gd name="connsiteY156" fmla="*/ 2881526 h 5761526"/>
              <a:gd name="connsiteX157" fmla="*/ 11095200 w 11095200"/>
              <a:gd name="connsiteY157" fmla="*/ 5761526 h 5761526"/>
              <a:gd name="connsiteX158" fmla="*/ 0 w 11095200"/>
              <a:gd name="connsiteY158" fmla="*/ 5761526 h 5761526"/>
              <a:gd name="connsiteX159" fmla="*/ 0 w 11095200"/>
              <a:gd name="connsiteY159" fmla="*/ 4277351 h 5761526"/>
              <a:gd name="connsiteX160" fmla="*/ 0 w 11095200"/>
              <a:gd name="connsiteY160" fmla="*/ 2881526 h 5761526"/>
              <a:gd name="connsiteX161" fmla="*/ 0 w 11095200"/>
              <a:gd name="connsiteY161" fmla="*/ 2880001 h 5761526"/>
              <a:gd name="connsiteX162" fmla="*/ 0 w 11095200"/>
              <a:gd name="connsiteY162" fmla="*/ 862031 h 5761526"/>
              <a:gd name="connsiteX163" fmla="*/ 860948 w 11095200"/>
              <a:gd name="connsiteY163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685280 w 11095200"/>
              <a:gd name="connsiteY144" fmla="*/ 4114860 h 5761526"/>
              <a:gd name="connsiteX145" fmla="*/ 685280 w 11095200"/>
              <a:gd name="connsiteY145" fmla="*/ 3921794 h 5761526"/>
              <a:gd name="connsiteX146" fmla="*/ 685280 w 11095200"/>
              <a:gd name="connsiteY146" fmla="*/ 4114860 h 5761526"/>
              <a:gd name="connsiteX147" fmla="*/ 860948 w 11095200"/>
              <a:gd name="connsiteY147" fmla="*/ 0 h 5761526"/>
              <a:gd name="connsiteX148" fmla="*/ 4282032 w 11095200"/>
              <a:gd name="connsiteY148" fmla="*/ 0 h 5761526"/>
              <a:gd name="connsiteX149" fmla="*/ 7672854 w 11095200"/>
              <a:gd name="connsiteY149" fmla="*/ 0 h 5761526"/>
              <a:gd name="connsiteX150" fmla="*/ 11093938 w 11095200"/>
              <a:gd name="connsiteY150" fmla="*/ 0 h 5761526"/>
              <a:gd name="connsiteX151" fmla="*/ 11093938 w 11095200"/>
              <a:gd name="connsiteY151" fmla="*/ 2017970 h 5761526"/>
              <a:gd name="connsiteX152" fmla="*/ 10321022 w 11095200"/>
              <a:gd name="connsiteY152" fmla="*/ 2875530 h 5761526"/>
              <a:gd name="connsiteX153" fmla="*/ 10273200 w 11095200"/>
              <a:gd name="connsiteY153" fmla="*/ 2877948 h 5761526"/>
              <a:gd name="connsiteX154" fmla="*/ 10273200 w 11095200"/>
              <a:gd name="connsiteY154" fmla="*/ 2881526 h 5761526"/>
              <a:gd name="connsiteX155" fmla="*/ 11095200 w 11095200"/>
              <a:gd name="connsiteY155" fmla="*/ 2881526 h 5761526"/>
              <a:gd name="connsiteX156" fmla="*/ 11095200 w 11095200"/>
              <a:gd name="connsiteY156" fmla="*/ 5761526 h 5761526"/>
              <a:gd name="connsiteX157" fmla="*/ 0 w 11095200"/>
              <a:gd name="connsiteY157" fmla="*/ 5761526 h 5761526"/>
              <a:gd name="connsiteX158" fmla="*/ 0 w 11095200"/>
              <a:gd name="connsiteY158" fmla="*/ 4277351 h 5761526"/>
              <a:gd name="connsiteX159" fmla="*/ 0 w 11095200"/>
              <a:gd name="connsiteY159" fmla="*/ 2881526 h 5761526"/>
              <a:gd name="connsiteX160" fmla="*/ 0 w 11095200"/>
              <a:gd name="connsiteY160" fmla="*/ 2880001 h 5761526"/>
              <a:gd name="connsiteX161" fmla="*/ 0 w 11095200"/>
              <a:gd name="connsiteY161" fmla="*/ 862031 h 5761526"/>
              <a:gd name="connsiteX162" fmla="*/ 860948 w 11095200"/>
              <a:gd name="connsiteY162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548174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548174 w 11095200"/>
              <a:gd name="connsiteY143" fmla="*/ 4115562 h 5761526"/>
              <a:gd name="connsiteX144" fmla="*/ 860948 w 11095200"/>
              <a:gd name="connsiteY144" fmla="*/ 0 h 5761526"/>
              <a:gd name="connsiteX145" fmla="*/ 4282032 w 11095200"/>
              <a:gd name="connsiteY145" fmla="*/ 0 h 5761526"/>
              <a:gd name="connsiteX146" fmla="*/ 7672854 w 11095200"/>
              <a:gd name="connsiteY146" fmla="*/ 0 h 5761526"/>
              <a:gd name="connsiteX147" fmla="*/ 11093938 w 11095200"/>
              <a:gd name="connsiteY147" fmla="*/ 0 h 5761526"/>
              <a:gd name="connsiteX148" fmla="*/ 11093938 w 11095200"/>
              <a:gd name="connsiteY148" fmla="*/ 2017970 h 5761526"/>
              <a:gd name="connsiteX149" fmla="*/ 10321022 w 11095200"/>
              <a:gd name="connsiteY149" fmla="*/ 2875530 h 5761526"/>
              <a:gd name="connsiteX150" fmla="*/ 10273200 w 11095200"/>
              <a:gd name="connsiteY150" fmla="*/ 2877948 h 5761526"/>
              <a:gd name="connsiteX151" fmla="*/ 10273200 w 11095200"/>
              <a:gd name="connsiteY151" fmla="*/ 2881526 h 5761526"/>
              <a:gd name="connsiteX152" fmla="*/ 11095200 w 11095200"/>
              <a:gd name="connsiteY152" fmla="*/ 2881526 h 5761526"/>
              <a:gd name="connsiteX153" fmla="*/ 11095200 w 11095200"/>
              <a:gd name="connsiteY153" fmla="*/ 5761526 h 5761526"/>
              <a:gd name="connsiteX154" fmla="*/ 0 w 11095200"/>
              <a:gd name="connsiteY154" fmla="*/ 5761526 h 5761526"/>
              <a:gd name="connsiteX155" fmla="*/ 0 w 11095200"/>
              <a:gd name="connsiteY155" fmla="*/ 4277351 h 5761526"/>
              <a:gd name="connsiteX156" fmla="*/ 0 w 11095200"/>
              <a:gd name="connsiteY156" fmla="*/ 2881526 h 5761526"/>
              <a:gd name="connsiteX157" fmla="*/ 0 w 11095200"/>
              <a:gd name="connsiteY157" fmla="*/ 2880001 h 5761526"/>
              <a:gd name="connsiteX158" fmla="*/ 0 w 11095200"/>
              <a:gd name="connsiteY158" fmla="*/ 862031 h 5761526"/>
              <a:gd name="connsiteX159" fmla="*/ 860948 w 11095200"/>
              <a:gd name="connsiteY159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23085 w 11095200"/>
              <a:gd name="connsiteY133" fmla="*/ 4115562 h 5761526"/>
              <a:gd name="connsiteX134" fmla="*/ 548174 w 11095200"/>
              <a:gd name="connsiteY134" fmla="*/ 4390473 h 5761526"/>
              <a:gd name="connsiteX135" fmla="*/ 685280 w 11095200"/>
              <a:gd name="connsiteY135" fmla="*/ 4390473 h 5761526"/>
              <a:gd name="connsiteX136" fmla="*/ 685280 w 11095200"/>
              <a:gd name="connsiteY136" fmla="*/ 4582836 h 5761526"/>
              <a:gd name="connsiteX137" fmla="*/ 767823 w 11095200"/>
              <a:gd name="connsiteY137" fmla="*/ 4665379 h 5761526"/>
              <a:gd name="connsiteX138" fmla="*/ 1419072 w 11095200"/>
              <a:gd name="connsiteY138" fmla="*/ 4665379 h 5761526"/>
              <a:gd name="connsiteX139" fmla="*/ 1419072 w 11095200"/>
              <a:gd name="connsiteY139" fmla="*/ 4473011 h 5761526"/>
              <a:gd name="connsiteX140" fmla="*/ 1336528 w 11095200"/>
              <a:gd name="connsiteY140" fmla="*/ 4390468 h 5761526"/>
              <a:gd name="connsiteX141" fmla="*/ 823085 w 11095200"/>
              <a:gd name="connsiteY141" fmla="*/ 4390468 h 5761526"/>
              <a:gd name="connsiteX142" fmla="*/ 823085 w 11095200"/>
              <a:gd name="connsiteY142" fmla="*/ 4115562 h 5761526"/>
              <a:gd name="connsiteX143" fmla="*/ 860948 w 11095200"/>
              <a:gd name="connsiteY143" fmla="*/ 0 h 5761526"/>
              <a:gd name="connsiteX144" fmla="*/ 4282032 w 11095200"/>
              <a:gd name="connsiteY144" fmla="*/ 0 h 5761526"/>
              <a:gd name="connsiteX145" fmla="*/ 7672854 w 11095200"/>
              <a:gd name="connsiteY145" fmla="*/ 0 h 5761526"/>
              <a:gd name="connsiteX146" fmla="*/ 11093938 w 11095200"/>
              <a:gd name="connsiteY146" fmla="*/ 0 h 5761526"/>
              <a:gd name="connsiteX147" fmla="*/ 11093938 w 11095200"/>
              <a:gd name="connsiteY147" fmla="*/ 2017970 h 5761526"/>
              <a:gd name="connsiteX148" fmla="*/ 10321022 w 11095200"/>
              <a:gd name="connsiteY148" fmla="*/ 2875530 h 5761526"/>
              <a:gd name="connsiteX149" fmla="*/ 10273200 w 11095200"/>
              <a:gd name="connsiteY149" fmla="*/ 2877948 h 5761526"/>
              <a:gd name="connsiteX150" fmla="*/ 10273200 w 11095200"/>
              <a:gd name="connsiteY150" fmla="*/ 2881526 h 5761526"/>
              <a:gd name="connsiteX151" fmla="*/ 11095200 w 11095200"/>
              <a:gd name="connsiteY151" fmla="*/ 2881526 h 5761526"/>
              <a:gd name="connsiteX152" fmla="*/ 11095200 w 11095200"/>
              <a:gd name="connsiteY152" fmla="*/ 5761526 h 5761526"/>
              <a:gd name="connsiteX153" fmla="*/ 0 w 11095200"/>
              <a:gd name="connsiteY153" fmla="*/ 5761526 h 5761526"/>
              <a:gd name="connsiteX154" fmla="*/ 0 w 11095200"/>
              <a:gd name="connsiteY154" fmla="*/ 4277351 h 5761526"/>
              <a:gd name="connsiteX155" fmla="*/ 0 w 11095200"/>
              <a:gd name="connsiteY155" fmla="*/ 2881526 h 5761526"/>
              <a:gd name="connsiteX156" fmla="*/ 0 w 11095200"/>
              <a:gd name="connsiteY156" fmla="*/ 2880001 h 5761526"/>
              <a:gd name="connsiteX157" fmla="*/ 0 w 11095200"/>
              <a:gd name="connsiteY157" fmla="*/ 862031 h 5761526"/>
              <a:gd name="connsiteX158" fmla="*/ 860948 w 11095200"/>
              <a:gd name="connsiteY158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23085 w 11095200"/>
              <a:gd name="connsiteY133" fmla="*/ 4115562 h 5761526"/>
              <a:gd name="connsiteX134" fmla="*/ 685280 w 11095200"/>
              <a:gd name="connsiteY134" fmla="*/ 4390473 h 5761526"/>
              <a:gd name="connsiteX135" fmla="*/ 685280 w 11095200"/>
              <a:gd name="connsiteY135" fmla="*/ 4582836 h 5761526"/>
              <a:gd name="connsiteX136" fmla="*/ 767823 w 11095200"/>
              <a:gd name="connsiteY136" fmla="*/ 4665379 h 5761526"/>
              <a:gd name="connsiteX137" fmla="*/ 1419072 w 11095200"/>
              <a:gd name="connsiteY137" fmla="*/ 4665379 h 5761526"/>
              <a:gd name="connsiteX138" fmla="*/ 1419072 w 11095200"/>
              <a:gd name="connsiteY138" fmla="*/ 4473011 h 5761526"/>
              <a:gd name="connsiteX139" fmla="*/ 1336528 w 11095200"/>
              <a:gd name="connsiteY139" fmla="*/ 4390468 h 5761526"/>
              <a:gd name="connsiteX140" fmla="*/ 823085 w 11095200"/>
              <a:gd name="connsiteY140" fmla="*/ 4390468 h 5761526"/>
              <a:gd name="connsiteX141" fmla="*/ 823085 w 11095200"/>
              <a:gd name="connsiteY141" fmla="*/ 4115562 h 5761526"/>
              <a:gd name="connsiteX142" fmla="*/ 860948 w 11095200"/>
              <a:gd name="connsiteY142" fmla="*/ 0 h 5761526"/>
              <a:gd name="connsiteX143" fmla="*/ 4282032 w 11095200"/>
              <a:gd name="connsiteY143" fmla="*/ 0 h 5761526"/>
              <a:gd name="connsiteX144" fmla="*/ 7672854 w 11095200"/>
              <a:gd name="connsiteY144" fmla="*/ 0 h 5761526"/>
              <a:gd name="connsiteX145" fmla="*/ 11093938 w 11095200"/>
              <a:gd name="connsiteY145" fmla="*/ 0 h 5761526"/>
              <a:gd name="connsiteX146" fmla="*/ 11093938 w 11095200"/>
              <a:gd name="connsiteY146" fmla="*/ 2017970 h 5761526"/>
              <a:gd name="connsiteX147" fmla="*/ 10321022 w 11095200"/>
              <a:gd name="connsiteY147" fmla="*/ 2875530 h 5761526"/>
              <a:gd name="connsiteX148" fmla="*/ 10273200 w 11095200"/>
              <a:gd name="connsiteY148" fmla="*/ 2877948 h 5761526"/>
              <a:gd name="connsiteX149" fmla="*/ 10273200 w 11095200"/>
              <a:gd name="connsiteY149" fmla="*/ 2881526 h 5761526"/>
              <a:gd name="connsiteX150" fmla="*/ 11095200 w 11095200"/>
              <a:gd name="connsiteY150" fmla="*/ 2881526 h 5761526"/>
              <a:gd name="connsiteX151" fmla="*/ 11095200 w 11095200"/>
              <a:gd name="connsiteY151" fmla="*/ 5761526 h 5761526"/>
              <a:gd name="connsiteX152" fmla="*/ 0 w 11095200"/>
              <a:gd name="connsiteY152" fmla="*/ 5761526 h 5761526"/>
              <a:gd name="connsiteX153" fmla="*/ 0 w 11095200"/>
              <a:gd name="connsiteY153" fmla="*/ 4277351 h 5761526"/>
              <a:gd name="connsiteX154" fmla="*/ 0 w 11095200"/>
              <a:gd name="connsiteY154" fmla="*/ 2881526 h 5761526"/>
              <a:gd name="connsiteX155" fmla="*/ 0 w 11095200"/>
              <a:gd name="connsiteY155" fmla="*/ 2880001 h 5761526"/>
              <a:gd name="connsiteX156" fmla="*/ 0 w 11095200"/>
              <a:gd name="connsiteY156" fmla="*/ 862031 h 5761526"/>
              <a:gd name="connsiteX157" fmla="*/ 860948 w 11095200"/>
              <a:gd name="connsiteY157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23085 w 11095200"/>
              <a:gd name="connsiteY133" fmla="*/ 4115562 h 5761526"/>
              <a:gd name="connsiteX134" fmla="*/ 685280 w 11095200"/>
              <a:gd name="connsiteY134" fmla="*/ 4390473 h 5761526"/>
              <a:gd name="connsiteX135" fmla="*/ 685280 w 11095200"/>
              <a:gd name="connsiteY135" fmla="*/ 4582836 h 5761526"/>
              <a:gd name="connsiteX136" fmla="*/ 767823 w 11095200"/>
              <a:gd name="connsiteY136" fmla="*/ 4665379 h 5761526"/>
              <a:gd name="connsiteX137" fmla="*/ 1419072 w 11095200"/>
              <a:gd name="connsiteY137" fmla="*/ 4665379 h 5761526"/>
              <a:gd name="connsiteX138" fmla="*/ 1419072 w 11095200"/>
              <a:gd name="connsiteY138" fmla="*/ 4473011 h 5761526"/>
              <a:gd name="connsiteX139" fmla="*/ 1336528 w 11095200"/>
              <a:gd name="connsiteY139" fmla="*/ 4390468 h 5761526"/>
              <a:gd name="connsiteX140" fmla="*/ 823085 w 11095200"/>
              <a:gd name="connsiteY140" fmla="*/ 4115562 h 5761526"/>
              <a:gd name="connsiteX141" fmla="*/ 860948 w 11095200"/>
              <a:gd name="connsiteY141" fmla="*/ 0 h 5761526"/>
              <a:gd name="connsiteX142" fmla="*/ 4282032 w 11095200"/>
              <a:gd name="connsiteY142" fmla="*/ 0 h 5761526"/>
              <a:gd name="connsiteX143" fmla="*/ 7672854 w 11095200"/>
              <a:gd name="connsiteY143" fmla="*/ 0 h 5761526"/>
              <a:gd name="connsiteX144" fmla="*/ 11093938 w 11095200"/>
              <a:gd name="connsiteY144" fmla="*/ 0 h 5761526"/>
              <a:gd name="connsiteX145" fmla="*/ 11093938 w 11095200"/>
              <a:gd name="connsiteY145" fmla="*/ 2017970 h 5761526"/>
              <a:gd name="connsiteX146" fmla="*/ 10321022 w 11095200"/>
              <a:gd name="connsiteY146" fmla="*/ 2875530 h 5761526"/>
              <a:gd name="connsiteX147" fmla="*/ 10273200 w 11095200"/>
              <a:gd name="connsiteY147" fmla="*/ 2877948 h 5761526"/>
              <a:gd name="connsiteX148" fmla="*/ 10273200 w 11095200"/>
              <a:gd name="connsiteY148" fmla="*/ 2881526 h 5761526"/>
              <a:gd name="connsiteX149" fmla="*/ 11095200 w 11095200"/>
              <a:gd name="connsiteY149" fmla="*/ 2881526 h 5761526"/>
              <a:gd name="connsiteX150" fmla="*/ 11095200 w 11095200"/>
              <a:gd name="connsiteY150" fmla="*/ 5761526 h 5761526"/>
              <a:gd name="connsiteX151" fmla="*/ 0 w 11095200"/>
              <a:gd name="connsiteY151" fmla="*/ 5761526 h 5761526"/>
              <a:gd name="connsiteX152" fmla="*/ 0 w 11095200"/>
              <a:gd name="connsiteY152" fmla="*/ 4277351 h 5761526"/>
              <a:gd name="connsiteX153" fmla="*/ 0 w 11095200"/>
              <a:gd name="connsiteY153" fmla="*/ 2881526 h 5761526"/>
              <a:gd name="connsiteX154" fmla="*/ 0 w 11095200"/>
              <a:gd name="connsiteY154" fmla="*/ 2880001 h 5761526"/>
              <a:gd name="connsiteX155" fmla="*/ 0 w 11095200"/>
              <a:gd name="connsiteY155" fmla="*/ 862031 h 5761526"/>
              <a:gd name="connsiteX156" fmla="*/ 860948 w 11095200"/>
              <a:gd name="connsiteY156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23085 w 11095200"/>
              <a:gd name="connsiteY133" fmla="*/ 4115562 h 5761526"/>
              <a:gd name="connsiteX134" fmla="*/ 685280 w 11095200"/>
              <a:gd name="connsiteY134" fmla="*/ 4582836 h 5761526"/>
              <a:gd name="connsiteX135" fmla="*/ 767823 w 11095200"/>
              <a:gd name="connsiteY135" fmla="*/ 4665379 h 5761526"/>
              <a:gd name="connsiteX136" fmla="*/ 1419072 w 11095200"/>
              <a:gd name="connsiteY136" fmla="*/ 4665379 h 5761526"/>
              <a:gd name="connsiteX137" fmla="*/ 1419072 w 11095200"/>
              <a:gd name="connsiteY137" fmla="*/ 4473011 h 5761526"/>
              <a:gd name="connsiteX138" fmla="*/ 1336528 w 11095200"/>
              <a:gd name="connsiteY138" fmla="*/ 4390468 h 5761526"/>
              <a:gd name="connsiteX139" fmla="*/ 823085 w 11095200"/>
              <a:gd name="connsiteY139" fmla="*/ 4115562 h 5761526"/>
              <a:gd name="connsiteX140" fmla="*/ 860948 w 11095200"/>
              <a:gd name="connsiteY140" fmla="*/ 0 h 5761526"/>
              <a:gd name="connsiteX141" fmla="*/ 4282032 w 11095200"/>
              <a:gd name="connsiteY141" fmla="*/ 0 h 5761526"/>
              <a:gd name="connsiteX142" fmla="*/ 7672854 w 11095200"/>
              <a:gd name="connsiteY142" fmla="*/ 0 h 5761526"/>
              <a:gd name="connsiteX143" fmla="*/ 11093938 w 11095200"/>
              <a:gd name="connsiteY143" fmla="*/ 0 h 5761526"/>
              <a:gd name="connsiteX144" fmla="*/ 11093938 w 11095200"/>
              <a:gd name="connsiteY144" fmla="*/ 2017970 h 5761526"/>
              <a:gd name="connsiteX145" fmla="*/ 10321022 w 11095200"/>
              <a:gd name="connsiteY145" fmla="*/ 2875530 h 5761526"/>
              <a:gd name="connsiteX146" fmla="*/ 10273200 w 11095200"/>
              <a:gd name="connsiteY146" fmla="*/ 2877948 h 5761526"/>
              <a:gd name="connsiteX147" fmla="*/ 10273200 w 11095200"/>
              <a:gd name="connsiteY147" fmla="*/ 2881526 h 5761526"/>
              <a:gd name="connsiteX148" fmla="*/ 11095200 w 11095200"/>
              <a:gd name="connsiteY148" fmla="*/ 2881526 h 5761526"/>
              <a:gd name="connsiteX149" fmla="*/ 11095200 w 11095200"/>
              <a:gd name="connsiteY149" fmla="*/ 5761526 h 5761526"/>
              <a:gd name="connsiteX150" fmla="*/ 0 w 11095200"/>
              <a:gd name="connsiteY150" fmla="*/ 5761526 h 5761526"/>
              <a:gd name="connsiteX151" fmla="*/ 0 w 11095200"/>
              <a:gd name="connsiteY151" fmla="*/ 4277351 h 5761526"/>
              <a:gd name="connsiteX152" fmla="*/ 0 w 11095200"/>
              <a:gd name="connsiteY152" fmla="*/ 2881526 h 5761526"/>
              <a:gd name="connsiteX153" fmla="*/ 0 w 11095200"/>
              <a:gd name="connsiteY153" fmla="*/ 2880001 h 5761526"/>
              <a:gd name="connsiteX154" fmla="*/ 0 w 11095200"/>
              <a:gd name="connsiteY154" fmla="*/ 862031 h 5761526"/>
              <a:gd name="connsiteX155" fmla="*/ 860948 w 11095200"/>
              <a:gd name="connsiteY155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23085 w 11095200"/>
              <a:gd name="connsiteY133" fmla="*/ 4115562 h 5761526"/>
              <a:gd name="connsiteX134" fmla="*/ 767823 w 11095200"/>
              <a:gd name="connsiteY134" fmla="*/ 4665379 h 5761526"/>
              <a:gd name="connsiteX135" fmla="*/ 1419072 w 11095200"/>
              <a:gd name="connsiteY135" fmla="*/ 4665379 h 5761526"/>
              <a:gd name="connsiteX136" fmla="*/ 1419072 w 11095200"/>
              <a:gd name="connsiteY136" fmla="*/ 4473011 h 5761526"/>
              <a:gd name="connsiteX137" fmla="*/ 1336528 w 11095200"/>
              <a:gd name="connsiteY137" fmla="*/ 4390468 h 5761526"/>
              <a:gd name="connsiteX138" fmla="*/ 823085 w 11095200"/>
              <a:gd name="connsiteY138" fmla="*/ 4115562 h 5761526"/>
              <a:gd name="connsiteX139" fmla="*/ 860948 w 11095200"/>
              <a:gd name="connsiteY139" fmla="*/ 0 h 5761526"/>
              <a:gd name="connsiteX140" fmla="*/ 4282032 w 11095200"/>
              <a:gd name="connsiteY140" fmla="*/ 0 h 5761526"/>
              <a:gd name="connsiteX141" fmla="*/ 7672854 w 11095200"/>
              <a:gd name="connsiteY141" fmla="*/ 0 h 5761526"/>
              <a:gd name="connsiteX142" fmla="*/ 11093938 w 11095200"/>
              <a:gd name="connsiteY142" fmla="*/ 0 h 5761526"/>
              <a:gd name="connsiteX143" fmla="*/ 11093938 w 11095200"/>
              <a:gd name="connsiteY143" fmla="*/ 2017970 h 5761526"/>
              <a:gd name="connsiteX144" fmla="*/ 10321022 w 11095200"/>
              <a:gd name="connsiteY144" fmla="*/ 2875530 h 5761526"/>
              <a:gd name="connsiteX145" fmla="*/ 10273200 w 11095200"/>
              <a:gd name="connsiteY145" fmla="*/ 2877948 h 5761526"/>
              <a:gd name="connsiteX146" fmla="*/ 10273200 w 11095200"/>
              <a:gd name="connsiteY146" fmla="*/ 2881526 h 5761526"/>
              <a:gd name="connsiteX147" fmla="*/ 11095200 w 11095200"/>
              <a:gd name="connsiteY147" fmla="*/ 2881526 h 5761526"/>
              <a:gd name="connsiteX148" fmla="*/ 11095200 w 11095200"/>
              <a:gd name="connsiteY148" fmla="*/ 5761526 h 5761526"/>
              <a:gd name="connsiteX149" fmla="*/ 0 w 11095200"/>
              <a:gd name="connsiteY149" fmla="*/ 5761526 h 5761526"/>
              <a:gd name="connsiteX150" fmla="*/ 0 w 11095200"/>
              <a:gd name="connsiteY150" fmla="*/ 4277351 h 5761526"/>
              <a:gd name="connsiteX151" fmla="*/ 0 w 11095200"/>
              <a:gd name="connsiteY151" fmla="*/ 2881526 h 5761526"/>
              <a:gd name="connsiteX152" fmla="*/ 0 w 11095200"/>
              <a:gd name="connsiteY152" fmla="*/ 2880001 h 5761526"/>
              <a:gd name="connsiteX153" fmla="*/ 0 w 11095200"/>
              <a:gd name="connsiteY153" fmla="*/ 862031 h 5761526"/>
              <a:gd name="connsiteX154" fmla="*/ 860948 w 11095200"/>
              <a:gd name="connsiteY154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1336528 w 11095200"/>
              <a:gd name="connsiteY133" fmla="*/ 4390468 h 5761526"/>
              <a:gd name="connsiteX134" fmla="*/ 767823 w 11095200"/>
              <a:gd name="connsiteY134" fmla="*/ 4665379 h 5761526"/>
              <a:gd name="connsiteX135" fmla="*/ 1419072 w 11095200"/>
              <a:gd name="connsiteY135" fmla="*/ 4665379 h 5761526"/>
              <a:gd name="connsiteX136" fmla="*/ 1419072 w 11095200"/>
              <a:gd name="connsiteY136" fmla="*/ 4473011 h 5761526"/>
              <a:gd name="connsiteX137" fmla="*/ 1336528 w 11095200"/>
              <a:gd name="connsiteY137" fmla="*/ 4390468 h 5761526"/>
              <a:gd name="connsiteX138" fmla="*/ 860948 w 11095200"/>
              <a:gd name="connsiteY138" fmla="*/ 0 h 5761526"/>
              <a:gd name="connsiteX139" fmla="*/ 4282032 w 11095200"/>
              <a:gd name="connsiteY139" fmla="*/ 0 h 5761526"/>
              <a:gd name="connsiteX140" fmla="*/ 7672854 w 11095200"/>
              <a:gd name="connsiteY140" fmla="*/ 0 h 5761526"/>
              <a:gd name="connsiteX141" fmla="*/ 11093938 w 11095200"/>
              <a:gd name="connsiteY141" fmla="*/ 0 h 5761526"/>
              <a:gd name="connsiteX142" fmla="*/ 11093938 w 11095200"/>
              <a:gd name="connsiteY142" fmla="*/ 2017970 h 5761526"/>
              <a:gd name="connsiteX143" fmla="*/ 10321022 w 11095200"/>
              <a:gd name="connsiteY143" fmla="*/ 2875530 h 5761526"/>
              <a:gd name="connsiteX144" fmla="*/ 10273200 w 11095200"/>
              <a:gd name="connsiteY144" fmla="*/ 2877948 h 5761526"/>
              <a:gd name="connsiteX145" fmla="*/ 10273200 w 11095200"/>
              <a:gd name="connsiteY145" fmla="*/ 2881526 h 5761526"/>
              <a:gd name="connsiteX146" fmla="*/ 11095200 w 11095200"/>
              <a:gd name="connsiteY146" fmla="*/ 2881526 h 5761526"/>
              <a:gd name="connsiteX147" fmla="*/ 11095200 w 11095200"/>
              <a:gd name="connsiteY147" fmla="*/ 5761526 h 5761526"/>
              <a:gd name="connsiteX148" fmla="*/ 0 w 11095200"/>
              <a:gd name="connsiteY148" fmla="*/ 5761526 h 5761526"/>
              <a:gd name="connsiteX149" fmla="*/ 0 w 11095200"/>
              <a:gd name="connsiteY149" fmla="*/ 4277351 h 5761526"/>
              <a:gd name="connsiteX150" fmla="*/ 0 w 11095200"/>
              <a:gd name="connsiteY150" fmla="*/ 2881526 h 5761526"/>
              <a:gd name="connsiteX151" fmla="*/ 0 w 11095200"/>
              <a:gd name="connsiteY151" fmla="*/ 2880001 h 5761526"/>
              <a:gd name="connsiteX152" fmla="*/ 0 w 11095200"/>
              <a:gd name="connsiteY152" fmla="*/ 862031 h 5761526"/>
              <a:gd name="connsiteX153" fmla="*/ 860948 w 11095200"/>
              <a:gd name="connsiteY153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1336528 w 11095200"/>
              <a:gd name="connsiteY133" fmla="*/ 4390468 h 5761526"/>
              <a:gd name="connsiteX134" fmla="*/ 1419072 w 11095200"/>
              <a:gd name="connsiteY134" fmla="*/ 4665379 h 5761526"/>
              <a:gd name="connsiteX135" fmla="*/ 1419072 w 11095200"/>
              <a:gd name="connsiteY135" fmla="*/ 4473011 h 5761526"/>
              <a:gd name="connsiteX136" fmla="*/ 1336528 w 11095200"/>
              <a:gd name="connsiteY136" fmla="*/ 4390468 h 5761526"/>
              <a:gd name="connsiteX137" fmla="*/ 860948 w 11095200"/>
              <a:gd name="connsiteY137" fmla="*/ 0 h 5761526"/>
              <a:gd name="connsiteX138" fmla="*/ 4282032 w 11095200"/>
              <a:gd name="connsiteY138" fmla="*/ 0 h 5761526"/>
              <a:gd name="connsiteX139" fmla="*/ 7672854 w 11095200"/>
              <a:gd name="connsiteY139" fmla="*/ 0 h 5761526"/>
              <a:gd name="connsiteX140" fmla="*/ 11093938 w 11095200"/>
              <a:gd name="connsiteY140" fmla="*/ 0 h 5761526"/>
              <a:gd name="connsiteX141" fmla="*/ 11093938 w 11095200"/>
              <a:gd name="connsiteY141" fmla="*/ 2017970 h 5761526"/>
              <a:gd name="connsiteX142" fmla="*/ 10321022 w 11095200"/>
              <a:gd name="connsiteY142" fmla="*/ 2875530 h 5761526"/>
              <a:gd name="connsiteX143" fmla="*/ 10273200 w 11095200"/>
              <a:gd name="connsiteY143" fmla="*/ 2877948 h 5761526"/>
              <a:gd name="connsiteX144" fmla="*/ 10273200 w 11095200"/>
              <a:gd name="connsiteY144" fmla="*/ 2881526 h 5761526"/>
              <a:gd name="connsiteX145" fmla="*/ 11095200 w 11095200"/>
              <a:gd name="connsiteY145" fmla="*/ 2881526 h 5761526"/>
              <a:gd name="connsiteX146" fmla="*/ 11095200 w 11095200"/>
              <a:gd name="connsiteY146" fmla="*/ 5761526 h 5761526"/>
              <a:gd name="connsiteX147" fmla="*/ 0 w 11095200"/>
              <a:gd name="connsiteY147" fmla="*/ 5761526 h 5761526"/>
              <a:gd name="connsiteX148" fmla="*/ 0 w 11095200"/>
              <a:gd name="connsiteY148" fmla="*/ 4277351 h 5761526"/>
              <a:gd name="connsiteX149" fmla="*/ 0 w 11095200"/>
              <a:gd name="connsiteY149" fmla="*/ 2881526 h 5761526"/>
              <a:gd name="connsiteX150" fmla="*/ 0 w 11095200"/>
              <a:gd name="connsiteY150" fmla="*/ 2880001 h 5761526"/>
              <a:gd name="connsiteX151" fmla="*/ 0 w 11095200"/>
              <a:gd name="connsiteY151" fmla="*/ 862031 h 5761526"/>
              <a:gd name="connsiteX152" fmla="*/ 860948 w 11095200"/>
              <a:gd name="connsiteY152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1419072 w 11095200"/>
              <a:gd name="connsiteY133" fmla="*/ 4473011 h 5761526"/>
              <a:gd name="connsiteX134" fmla="*/ 1419072 w 11095200"/>
              <a:gd name="connsiteY134" fmla="*/ 4665379 h 5761526"/>
              <a:gd name="connsiteX135" fmla="*/ 1419072 w 11095200"/>
              <a:gd name="connsiteY135" fmla="*/ 4473011 h 5761526"/>
              <a:gd name="connsiteX136" fmla="*/ 860948 w 11095200"/>
              <a:gd name="connsiteY136" fmla="*/ 0 h 5761526"/>
              <a:gd name="connsiteX137" fmla="*/ 4282032 w 11095200"/>
              <a:gd name="connsiteY137" fmla="*/ 0 h 5761526"/>
              <a:gd name="connsiteX138" fmla="*/ 7672854 w 11095200"/>
              <a:gd name="connsiteY138" fmla="*/ 0 h 5761526"/>
              <a:gd name="connsiteX139" fmla="*/ 11093938 w 11095200"/>
              <a:gd name="connsiteY139" fmla="*/ 0 h 5761526"/>
              <a:gd name="connsiteX140" fmla="*/ 11093938 w 11095200"/>
              <a:gd name="connsiteY140" fmla="*/ 2017970 h 5761526"/>
              <a:gd name="connsiteX141" fmla="*/ 10321022 w 11095200"/>
              <a:gd name="connsiteY141" fmla="*/ 2875530 h 5761526"/>
              <a:gd name="connsiteX142" fmla="*/ 10273200 w 11095200"/>
              <a:gd name="connsiteY142" fmla="*/ 2877948 h 5761526"/>
              <a:gd name="connsiteX143" fmla="*/ 10273200 w 11095200"/>
              <a:gd name="connsiteY143" fmla="*/ 2881526 h 5761526"/>
              <a:gd name="connsiteX144" fmla="*/ 11095200 w 11095200"/>
              <a:gd name="connsiteY144" fmla="*/ 2881526 h 5761526"/>
              <a:gd name="connsiteX145" fmla="*/ 11095200 w 11095200"/>
              <a:gd name="connsiteY145" fmla="*/ 5761526 h 5761526"/>
              <a:gd name="connsiteX146" fmla="*/ 0 w 11095200"/>
              <a:gd name="connsiteY146" fmla="*/ 5761526 h 5761526"/>
              <a:gd name="connsiteX147" fmla="*/ 0 w 11095200"/>
              <a:gd name="connsiteY147" fmla="*/ 4277351 h 5761526"/>
              <a:gd name="connsiteX148" fmla="*/ 0 w 11095200"/>
              <a:gd name="connsiteY148" fmla="*/ 2881526 h 5761526"/>
              <a:gd name="connsiteX149" fmla="*/ 0 w 11095200"/>
              <a:gd name="connsiteY149" fmla="*/ 2880001 h 5761526"/>
              <a:gd name="connsiteX150" fmla="*/ 0 w 11095200"/>
              <a:gd name="connsiteY150" fmla="*/ 862031 h 5761526"/>
              <a:gd name="connsiteX151" fmla="*/ 860948 w 11095200"/>
              <a:gd name="connsiteY151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666077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1419072 w 11095200"/>
              <a:gd name="connsiteY132" fmla="*/ 4666077 h 5761526"/>
              <a:gd name="connsiteX133" fmla="*/ 860948 w 11095200"/>
              <a:gd name="connsiteY133" fmla="*/ 0 h 5761526"/>
              <a:gd name="connsiteX134" fmla="*/ 4282032 w 11095200"/>
              <a:gd name="connsiteY134" fmla="*/ 0 h 5761526"/>
              <a:gd name="connsiteX135" fmla="*/ 7672854 w 11095200"/>
              <a:gd name="connsiteY135" fmla="*/ 0 h 5761526"/>
              <a:gd name="connsiteX136" fmla="*/ 11093938 w 11095200"/>
              <a:gd name="connsiteY136" fmla="*/ 0 h 5761526"/>
              <a:gd name="connsiteX137" fmla="*/ 11093938 w 11095200"/>
              <a:gd name="connsiteY137" fmla="*/ 2017970 h 5761526"/>
              <a:gd name="connsiteX138" fmla="*/ 10321022 w 11095200"/>
              <a:gd name="connsiteY138" fmla="*/ 2875530 h 5761526"/>
              <a:gd name="connsiteX139" fmla="*/ 10273200 w 11095200"/>
              <a:gd name="connsiteY139" fmla="*/ 2877948 h 5761526"/>
              <a:gd name="connsiteX140" fmla="*/ 10273200 w 11095200"/>
              <a:gd name="connsiteY140" fmla="*/ 2881526 h 5761526"/>
              <a:gd name="connsiteX141" fmla="*/ 11095200 w 11095200"/>
              <a:gd name="connsiteY141" fmla="*/ 2881526 h 5761526"/>
              <a:gd name="connsiteX142" fmla="*/ 11095200 w 11095200"/>
              <a:gd name="connsiteY142" fmla="*/ 5761526 h 5761526"/>
              <a:gd name="connsiteX143" fmla="*/ 0 w 11095200"/>
              <a:gd name="connsiteY143" fmla="*/ 5761526 h 5761526"/>
              <a:gd name="connsiteX144" fmla="*/ 0 w 11095200"/>
              <a:gd name="connsiteY144" fmla="*/ 4277351 h 5761526"/>
              <a:gd name="connsiteX145" fmla="*/ 0 w 11095200"/>
              <a:gd name="connsiteY145" fmla="*/ 2881526 h 5761526"/>
              <a:gd name="connsiteX146" fmla="*/ 0 w 11095200"/>
              <a:gd name="connsiteY146" fmla="*/ 2880001 h 5761526"/>
              <a:gd name="connsiteX147" fmla="*/ 0 w 11095200"/>
              <a:gd name="connsiteY147" fmla="*/ 862031 h 5761526"/>
              <a:gd name="connsiteX148" fmla="*/ 860948 w 11095200"/>
              <a:gd name="connsiteY148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556178 w 11095200"/>
              <a:gd name="connsiteY128" fmla="*/ 4803184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1556178 w 11095200"/>
              <a:gd name="connsiteY131" fmla="*/ 4803184 h 5761526"/>
              <a:gd name="connsiteX132" fmla="*/ 860948 w 11095200"/>
              <a:gd name="connsiteY132" fmla="*/ 0 h 5761526"/>
              <a:gd name="connsiteX133" fmla="*/ 4282032 w 11095200"/>
              <a:gd name="connsiteY133" fmla="*/ 0 h 5761526"/>
              <a:gd name="connsiteX134" fmla="*/ 7672854 w 11095200"/>
              <a:gd name="connsiteY134" fmla="*/ 0 h 5761526"/>
              <a:gd name="connsiteX135" fmla="*/ 11093938 w 11095200"/>
              <a:gd name="connsiteY135" fmla="*/ 0 h 5761526"/>
              <a:gd name="connsiteX136" fmla="*/ 11093938 w 11095200"/>
              <a:gd name="connsiteY136" fmla="*/ 2017970 h 5761526"/>
              <a:gd name="connsiteX137" fmla="*/ 10321022 w 11095200"/>
              <a:gd name="connsiteY137" fmla="*/ 2875530 h 5761526"/>
              <a:gd name="connsiteX138" fmla="*/ 10273200 w 11095200"/>
              <a:gd name="connsiteY138" fmla="*/ 2877948 h 5761526"/>
              <a:gd name="connsiteX139" fmla="*/ 10273200 w 11095200"/>
              <a:gd name="connsiteY139" fmla="*/ 2881526 h 5761526"/>
              <a:gd name="connsiteX140" fmla="*/ 11095200 w 11095200"/>
              <a:gd name="connsiteY140" fmla="*/ 2881526 h 5761526"/>
              <a:gd name="connsiteX141" fmla="*/ 11095200 w 11095200"/>
              <a:gd name="connsiteY141" fmla="*/ 5761526 h 5761526"/>
              <a:gd name="connsiteX142" fmla="*/ 0 w 11095200"/>
              <a:gd name="connsiteY142" fmla="*/ 5761526 h 5761526"/>
              <a:gd name="connsiteX143" fmla="*/ 0 w 11095200"/>
              <a:gd name="connsiteY143" fmla="*/ 4277351 h 5761526"/>
              <a:gd name="connsiteX144" fmla="*/ 0 w 11095200"/>
              <a:gd name="connsiteY144" fmla="*/ 2881526 h 5761526"/>
              <a:gd name="connsiteX145" fmla="*/ 0 w 11095200"/>
              <a:gd name="connsiteY145" fmla="*/ 2880001 h 5761526"/>
              <a:gd name="connsiteX146" fmla="*/ 0 w 11095200"/>
              <a:gd name="connsiteY146" fmla="*/ 862031 h 5761526"/>
              <a:gd name="connsiteX147" fmla="*/ 860948 w 11095200"/>
              <a:gd name="connsiteY147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1419072 w 11095200"/>
              <a:gd name="connsiteY128" fmla="*/ 4940290 h 5761526"/>
              <a:gd name="connsiteX129" fmla="*/ 1281965 w 11095200"/>
              <a:gd name="connsiteY129" fmla="*/ 4803184 h 5761526"/>
              <a:gd name="connsiteX130" fmla="*/ 1419072 w 11095200"/>
              <a:gd name="connsiteY130" fmla="*/ 4940290 h 5761526"/>
              <a:gd name="connsiteX131" fmla="*/ 860948 w 11095200"/>
              <a:gd name="connsiteY131" fmla="*/ 0 h 5761526"/>
              <a:gd name="connsiteX132" fmla="*/ 4282032 w 11095200"/>
              <a:gd name="connsiteY132" fmla="*/ 0 h 5761526"/>
              <a:gd name="connsiteX133" fmla="*/ 7672854 w 11095200"/>
              <a:gd name="connsiteY133" fmla="*/ 0 h 5761526"/>
              <a:gd name="connsiteX134" fmla="*/ 11093938 w 11095200"/>
              <a:gd name="connsiteY134" fmla="*/ 0 h 5761526"/>
              <a:gd name="connsiteX135" fmla="*/ 11093938 w 11095200"/>
              <a:gd name="connsiteY135" fmla="*/ 2017970 h 5761526"/>
              <a:gd name="connsiteX136" fmla="*/ 10321022 w 11095200"/>
              <a:gd name="connsiteY136" fmla="*/ 2875530 h 5761526"/>
              <a:gd name="connsiteX137" fmla="*/ 10273200 w 11095200"/>
              <a:gd name="connsiteY137" fmla="*/ 2877948 h 5761526"/>
              <a:gd name="connsiteX138" fmla="*/ 10273200 w 11095200"/>
              <a:gd name="connsiteY138" fmla="*/ 2881526 h 5761526"/>
              <a:gd name="connsiteX139" fmla="*/ 11095200 w 11095200"/>
              <a:gd name="connsiteY139" fmla="*/ 2881526 h 5761526"/>
              <a:gd name="connsiteX140" fmla="*/ 11095200 w 11095200"/>
              <a:gd name="connsiteY140" fmla="*/ 5761526 h 5761526"/>
              <a:gd name="connsiteX141" fmla="*/ 0 w 11095200"/>
              <a:gd name="connsiteY141" fmla="*/ 5761526 h 5761526"/>
              <a:gd name="connsiteX142" fmla="*/ 0 w 11095200"/>
              <a:gd name="connsiteY142" fmla="*/ 4277351 h 5761526"/>
              <a:gd name="connsiteX143" fmla="*/ 0 w 11095200"/>
              <a:gd name="connsiteY143" fmla="*/ 2881526 h 5761526"/>
              <a:gd name="connsiteX144" fmla="*/ 0 w 11095200"/>
              <a:gd name="connsiteY144" fmla="*/ 2880001 h 5761526"/>
              <a:gd name="connsiteX145" fmla="*/ 0 w 11095200"/>
              <a:gd name="connsiteY145" fmla="*/ 862031 h 5761526"/>
              <a:gd name="connsiteX146" fmla="*/ 860948 w 11095200"/>
              <a:gd name="connsiteY146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685978 w 11095200"/>
              <a:gd name="connsiteY63" fmla="*/ 5214500 h 5761526"/>
              <a:gd name="connsiteX64" fmla="*/ 1337929 w 11095200"/>
              <a:gd name="connsiteY64" fmla="*/ 5214500 h 5761526"/>
              <a:gd name="connsiteX65" fmla="*/ 1419072 w 11095200"/>
              <a:gd name="connsiteY65" fmla="*/ 5133357 h 5761526"/>
              <a:gd name="connsiteX66" fmla="*/ 1419072 w 11095200"/>
              <a:gd name="connsiteY66" fmla="*/ 4940291 h 5761526"/>
              <a:gd name="connsiteX67" fmla="*/ 767121 w 11095200"/>
              <a:gd name="connsiteY67" fmla="*/ 4940291 h 5761526"/>
              <a:gd name="connsiteX68" fmla="*/ 9752814 w 11095200"/>
              <a:gd name="connsiteY68" fmla="*/ 4895361 h 5761526"/>
              <a:gd name="connsiteX69" fmla="*/ 9752814 w 11095200"/>
              <a:gd name="connsiteY69" fmla="*/ 4945649 h 5761526"/>
              <a:gd name="connsiteX70" fmla="*/ 9735255 w 11095200"/>
              <a:gd name="connsiteY70" fmla="*/ 4945649 h 5761526"/>
              <a:gd name="connsiteX71" fmla="*/ 9712107 w 11095200"/>
              <a:gd name="connsiteY71" fmla="*/ 4968797 h 5761526"/>
              <a:gd name="connsiteX72" fmla="*/ 9712107 w 11095200"/>
              <a:gd name="connsiteY72" fmla="*/ 5010302 h 5761526"/>
              <a:gd name="connsiteX73" fmla="*/ 9753612 w 11095200"/>
              <a:gd name="connsiteY73" fmla="*/ 5010302 h 5761526"/>
              <a:gd name="connsiteX74" fmla="*/ 9753612 w 11095200"/>
              <a:gd name="connsiteY74" fmla="*/ 5112475 h 5761526"/>
              <a:gd name="connsiteX75" fmla="*/ 9851793 w 11095200"/>
              <a:gd name="connsiteY75" fmla="*/ 5206663 h 5761526"/>
              <a:gd name="connsiteX76" fmla="*/ 9851800 w 11095200"/>
              <a:gd name="connsiteY76" fmla="*/ 5206663 h 5761526"/>
              <a:gd name="connsiteX77" fmla="*/ 9915654 w 11095200"/>
              <a:gd name="connsiteY77" fmla="*/ 5205864 h 5761526"/>
              <a:gd name="connsiteX78" fmla="*/ 9915654 w 11095200"/>
              <a:gd name="connsiteY78" fmla="*/ 5158770 h 5761526"/>
              <a:gd name="connsiteX79" fmla="*/ 9892507 w 11095200"/>
              <a:gd name="connsiteY79" fmla="*/ 5135623 h 5761526"/>
              <a:gd name="connsiteX80" fmla="*/ 9868560 w 11095200"/>
              <a:gd name="connsiteY80" fmla="*/ 5135623 h 5761526"/>
              <a:gd name="connsiteX81" fmla="*/ 9831040 w 11095200"/>
              <a:gd name="connsiteY81" fmla="*/ 5102893 h 5761526"/>
              <a:gd name="connsiteX82" fmla="*/ 9831040 w 11095200"/>
              <a:gd name="connsiteY82" fmla="*/ 5010302 h 5761526"/>
              <a:gd name="connsiteX83" fmla="*/ 9892507 w 11095200"/>
              <a:gd name="connsiteY83" fmla="*/ 5010302 h 5761526"/>
              <a:gd name="connsiteX84" fmla="*/ 9915654 w 11095200"/>
              <a:gd name="connsiteY84" fmla="*/ 4987154 h 5761526"/>
              <a:gd name="connsiteX85" fmla="*/ 9915654 w 11095200"/>
              <a:gd name="connsiteY85" fmla="*/ 4945649 h 5761526"/>
              <a:gd name="connsiteX86" fmla="*/ 9831040 w 11095200"/>
              <a:gd name="connsiteY86" fmla="*/ 4945649 h 5761526"/>
              <a:gd name="connsiteX87" fmla="*/ 9831040 w 11095200"/>
              <a:gd name="connsiteY87" fmla="*/ 4918509 h 5761526"/>
              <a:gd name="connsiteX88" fmla="*/ 9807892 w 11095200"/>
              <a:gd name="connsiteY88" fmla="*/ 4895361 h 5761526"/>
              <a:gd name="connsiteX89" fmla="*/ 9752814 w 11095200"/>
              <a:gd name="connsiteY89" fmla="*/ 4895361 h 5761526"/>
              <a:gd name="connsiteX90" fmla="*/ 9103861 w 11095200"/>
              <a:gd name="connsiteY90" fmla="*/ 4857841 h 5761526"/>
              <a:gd name="connsiteX91" fmla="*/ 9080714 w 11095200"/>
              <a:gd name="connsiteY91" fmla="*/ 4880989 h 5761526"/>
              <a:gd name="connsiteX92" fmla="*/ 9080714 w 11095200"/>
              <a:gd name="connsiteY92" fmla="*/ 5206663 h 5761526"/>
              <a:gd name="connsiteX93" fmla="*/ 9080721 w 11095200"/>
              <a:gd name="connsiteY93" fmla="*/ 5206663 h 5761526"/>
              <a:gd name="connsiteX94" fmla="*/ 9135800 w 11095200"/>
              <a:gd name="connsiteY94" fmla="*/ 5205865 h 5761526"/>
              <a:gd name="connsiteX95" fmla="*/ 9158948 w 11095200"/>
              <a:gd name="connsiteY95" fmla="*/ 5182717 h 5761526"/>
              <a:gd name="connsiteX96" fmla="*/ 9158948 w 11095200"/>
              <a:gd name="connsiteY96" fmla="*/ 5076552 h 5761526"/>
              <a:gd name="connsiteX97" fmla="*/ 9227593 w 11095200"/>
              <a:gd name="connsiteY97" fmla="*/ 5011101 h 5761526"/>
              <a:gd name="connsiteX98" fmla="*/ 9295439 w 11095200"/>
              <a:gd name="connsiteY98" fmla="*/ 5070172 h 5761526"/>
              <a:gd name="connsiteX99" fmla="*/ 9295439 w 11095200"/>
              <a:gd name="connsiteY99" fmla="*/ 5183515 h 5761526"/>
              <a:gd name="connsiteX100" fmla="*/ 9318587 w 11095200"/>
              <a:gd name="connsiteY100" fmla="*/ 5206663 h 5761526"/>
              <a:gd name="connsiteX101" fmla="*/ 9373666 w 11095200"/>
              <a:gd name="connsiteY101" fmla="*/ 5206663 h 5761526"/>
              <a:gd name="connsiteX102" fmla="*/ 9373666 w 11095200"/>
              <a:gd name="connsiteY102" fmla="*/ 5047016 h 5761526"/>
              <a:gd name="connsiteX103" fmla="*/ 9269098 w 11095200"/>
              <a:gd name="connsiteY103" fmla="*/ 4940851 h 5761526"/>
              <a:gd name="connsiteX104" fmla="*/ 9158940 w 11095200"/>
              <a:gd name="connsiteY104" fmla="*/ 5025465 h 5761526"/>
              <a:gd name="connsiteX105" fmla="*/ 9158940 w 11095200"/>
              <a:gd name="connsiteY105" fmla="*/ 4857841 h 5761526"/>
              <a:gd name="connsiteX106" fmla="*/ 9103861 w 11095200"/>
              <a:gd name="connsiteY106" fmla="*/ 4857841 h 5761526"/>
              <a:gd name="connsiteX107" fmla="*/ 8570656 w 11095200"/>
              <a:gd name="connsiteY107" fmla="*/ 4852252 h 5761526"/>
              <a:gd name="connsiteX108" fmla="*/ 8411009 w 11095200"/>
              <a:gd name="connsiteY108" fmla="*/ 4960014 h 5761526"/>
              <a:gd name="connsiteX109" fmla="*/ 8510794 w 11095200"/>
              <a:gd name="connsiteY109" fmla="*/ 5058195 h 5761526"/>
              <a:gd name="connsiteX110" fmla="*/ 8608974 w 11095200"/>
              <a:gd name="connsiteY110" fmla="*/ 5072559 h 5761526"/>
              <a:gd name="connsiteX111" fmla="*/ 8656867 w 11095200"/>
              <a:gd name="connsiteY111" fmla="*/ 5107684 h 5761526"/>
              <a:gd name="connsiteX112" fmla="*/ 8579439 w 11095200"/>
              <a:gd name="connsiteY112" fmla="*/ 5140413 h 5761526"/>
              <a:gd name="connsiteX113" fmla="*/ 8492430 w 11095200"/>
              <a:gd name="connsiteY113" fmla="*/ 5094916 h 5761526"/>
              <a:gd name="connsiteX114" fmla="*/ 8492430 w 11095200"/>
              <a:gd name="connsiteY114" fmla="*/ 5085335 h 5761526"/>
              <a:gd name="connsiteX115" fmla="*/ 8414203 w 11095200"/>
              <a:gd name="connsiteY115" fmla="*/ 5085335 h 5761526"/>
              <a:gd name="connsiteX116" fmla="*/ 8414203 w 11095200"/>
              <a:gd name="connsiteY116" fmla="*/ 5088529 h 5761526"/>
              <a:gd name="connsiteX117" fmla="*/ 8579431 w 11095200"/>
              <a:gd name="connsiteY117" fmla="*/ 5212252 h 5761526"/>
              <a:gd name="connsiteX118" fmla="*/ 8734287 w 11095200"/>
              <a:gd name="connsiteY118" fmla="*/ 5104490 h 5761526"/>
              <a:gd name="connsiteX119" fmla="*/ 8628122 w 11095200"/>
              <a:gd name="connsiteY119" fmla="*/ 5006310 h 5761526"/>
              <a:gd name="connsiteX120" fmla="*/ 8529942 w 11095200"/>
              <a:gd name="connsiteY120" fmla="*/ 4990348 h 5761526"/>
              <a:gd name="connsiteX121" fmla="*/ 8489236 w 11095200"/>
              <a:gd name="connsiteY121" fmla="*/ 4957618 h 5761526"/>
              <a:gd name="connsiteX122" fmla="*/ 8562671 w 11095200"/>
              <a:gd name="connsiteY122" fmla="*/ 4924091 h 5761526"/>
              <a:gd name="connsiteX123" fmla="*/ 8648882 w 11095200"/>
              <a:gd name="connsiteY123" fmla="*/ 4971185 h 5761526"/>
              <a:gd name="connsiteX124" fmla="*/ 8648882 w 11095200"/>
              <a:gd name="connsiteY124" fmla="*/ 4978371 h 5761526"/>
              <a:gd name="connsiteX125" fmla="*/ 8727907 w 11095200"/>
              <a:gd name="connsiteY125" fmla="*/ 4978371 h 5761526"/>
              <a:gd name="connsiteX126" fmla="*/ 8727907 w 11095200"/>
              <a:gd name="connsiteY126" fmla="*/ 4975178 h 5761526"/>
              <a:gd name="connsiteX127" fmla="*/ 8570656 w 11095200"/>
              <a:gd name="connsiteY127" fmla="*/ 4852252 h 5761526"/>
              <a:gd name="connsiteX128" fmla="*/ 860948 w 11095200"/>
              <a:gd name="connsiteY128" fmla="*/ 0 h 5761526"/>
              <a:gd name="connsiteX129" fmla="*/ 4282032 w 11095200"/>
              <a:gd name="connsiteY129" fmla="*/ 0 h 5761526"/>
              <a:gd name="connsiteX130" fmla="*/ 7672854 w 11095200"/>
              <a:gd name="connsiteY130" fmla="*/ 0 h 5761526"/>
              <a:gd name="connsiteX131" fmla="*/ 11093938 w 11095200"/>
              <a:gd name="connsiteY131" fmla="*/ 0 h 5761526"/>
              <a:gd name="connsiteX132" fmla="*/ 11093938 w 11095200"/>
              <a:gd name="connsiteY132" fmla="*/ 2017970 h 5761526"/>
              <a:gd name="connsiteX133" fmla="*/ 10321022 w 11095200"/>
              <a:gd name="connsiteY133" fmla="*/ 2875530 h 5761526"/>
              <a:gd name="connsiteX134" fmla="*/ 10273200 w 11095200"/>
              <a:gd name="connsiteY134" fmla="*/ 2877948 h 5761526"/>
              <a:gd name="connsiteX135" fmla="*/ 10273200 w 11095200"/>
              <a:gd name="connsiteY135" fmla="*/ 2881526 h 5761526"/>
              <a:gd name="connsiteX136" fmla="*/ 11095200 w 11095200"/>
              <a:gd name="connsiteY136" fmla="*/ 2881526 h 5761526"/>
              <a:gd name="connsiteX137" fmla="*/ 11095200 w 11095200"/>
              <a:gd name="connsiteY137" fmla="*/ 5761526 h 5761526"/>
              <a:gd name="connsiteX138" fmla="*/ 0 w 11095200"/>
              <a:gd name="connsiteY138" fmla="*/ 5761526 h 5761526"/>
              <a:gd name="connsiteX139" fmla="*/ 0 w 11095200"/>
              <a:gd name="connsiteY139" fmla="*/ 4277351 h 5761526"/>
              <a:gd name="connsiteX140" fmla="*/ 0 w 11095200"/>
              <a:gd name="connsiteY140" fmla="*/ 2881526 h 5761526"/>
              <a:gd name="connsiteX141" fmla="*/ 0 w 11095200"/>
              <a:gd name="connsiteY141" fmla="*/ 2880001 h 5761526"/>
              <a:gd name="connsiteX142" fmla="*/ 0 w 11095200"/>
              <a:gd name="connsiteY142" fmla="*/ 862031 h 5761526"/>
              <a:gd name="connsiteX143" fmla="*/ 860948 w 11095200"/>
              <a:gd name="connsiteY143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685978 w 11095200"/>
              <a:gd name="connsiteY62" fmla="*/ 5021434 h 5761526"/>
              <a:gd name="connsiteX63" fmla="*/ 1337929 w 11095200"/>
              <a:gd name="connsiteY63" fmla="*/ 5214500 h 5761526"/>
              <a:gd name="connsiteX64" fmla="*/ 1419072 w 11095200"/>
              <a:gd name="connsiteY64" fmla="*/ 5133357 h 5761526"/>
              <a:gd name="connsiteX65" fmla="*/ 1419072 w 11095200"/>
              <a:gd name="connsiteY65" fmla="*/ 4940291 h 5761526"/>
              <a:gd name="connsiteX66" fmla="*/ 767121 w 11095200"/>
              <a:gd name="connsiteY66" fmla="*/ 4940291 h 5761526"/>
              <a:gd name="connsiteX67" fmla="*/ 9752814 w 11095200"/>
              <a:gd name="connsiteY67" fmla="*/ 4895361 h 5761526"/>
              <a:gd name="connsiteX68" fmla="*/ 9752814 w 11095200"/>
              <a:gd name="connsiteY68" fmla="*/ 4945649 h 5761526"/>
              <a:gd name="connsiteX69" fmla="*/ 9735255 w 11095200"/>
              <a:gd name="connsiteY69" fmla="*/ 4945649 h 5761526"/>
              <a:gd name="connsiteX70" fmla="*/ 9712107 w 11095200"/>
              <a:gd name="connsiteY70" fmla="*/ 4968797 h 5761526"/>
              <a:gd name="connsiteX71" fmla="*/ 9712107 w 11095200"/>
              <a:gd name="connsiteY71" fmla="*/ 5010302 h 5761526"/>
              <a:gd name="connsiteX72" fmla="*/ 9753612 w 11095200"/>
              <a:gd name="connsiteY72" fmla="*/ 5010302 h 5761526"/>
              <a:gd name="connsiteX73" fmla="*/ 9753612 w 11095200"/>
              <a:gd name="connsiteY73" fmla="*/ 5112475 h 5761526"/>
              <a:gd name="connsiteX74" fmla="*/ 9851793 w 11095200"/>
              <a:gd name="connsiteY74" fmla="*/ 5206663 h 5761526"/>
              <a:gd name="connsiteX75" fmla="*/ 9851800 w 11095200"/>
              <a:gd name="connsiteY75" fmla="*/ 5206663 h 5761526"/>
              <a:gd name="connsiteX76" fmla="*/ 9915654 w 11095200"/>
              <a:gd name="connsiteY76" fmla="*/ 5205864 h 5761526"/>
              <a:gd name="connsiteX77" fmla="*/ 9915654 w 11095200"/>
              <a:gd name="connsiteY77" fmla="*/ 5158770 h 5761526"/>
              <a:gd name="connsiteX78" fmla="*/ 9892507 w 11095200"/>
              <a:gd name="connsiteY78" fmla="*/ 5135623 h 5761526"/>
              <a:gd name="connsiteX79" fmla="*/ 9868560 w 11095200"/>
              <a:gd name="connsiteY79" fmla="*/ 5135623 h 5761526"/>
              <a:gd name="connsiteX80" fmla="*/ 9831040 w 11095200"/>
              <a:gd name="connsiteY80" fmla="*/ 5102893 h 5761526"/>
              <a:gd name="connsiteX81" fmla="*/ 9831040 w 11095200"/>
              <a:gd name="connsiteY81" fmla="*/ 5010302 h 5761526"/>
              <a:gd name="connsiteX82" fmla="*/ 9892507 w 11095200"/>
              <a:gd name="connsiteY82" fmla="*/ 5010302 h 5761526"/>
              <a:gd name="connsiteX83" fmla="*/ 9915654 w 11095200"/>
              <a:gd name="connsiteY83" fmla="*/ 4987154 h 5761526"/>
              <a:gd name="connsiteX84" fmla="*/ 9915654 w 11095200"/>
              <a:gd name="connsiteY84" fmla="*/ 4945649 h 5761526"/>
              <a:gd name="connsiteX85" fmla="*/ 9831040 w 11095200"/>
              <a:gd name="connsiteY85" fmla="*/ 4945649 h 5761526"/>
              <a:gd name="connsiteX86" fmla="*/ 9831040 w 11095200"/>
              <a:gd name="connsiteY86" fmla="*/ 4918509 h 5761526"/>
              <a:gd name="connsiteX87" fmla="*/ 9807892 w 11095200"/>
              <a:gd name="connsiteY87" fmla="*/ 4895361 h 5761526"/>
              <a:gd name="connsiteX88" fmla="*/ 9752814 w 11095200"/>
              <a:gd name="connsiteY88" fmla="*/ 4895361 h 5761526"/>
              <a:gd name="connsiteX89" fmla="*/ 9103861 w 11095200"/>
              <a:gd name="connsiteY89" fmla="*/ 4857841 h 5761526"/>
              <a:gd name="connsiteX90" fmla="*/ 9080714 w 11095200"/>
              <a:gd name="connsiteY90" fmla="*/ 4880989 h 5761526"/>
              <a:gd name="connsiteX91" fmla="*/ 9080714 w 11095200"/>
              <a:gd name="connsiteY91" fmla="*/ 5206663 h 5761526"/>
              <a:gd name="connsiteX92" fmla="*/ 9080721 w 11095200"/>
              <a:gd name="connsiteY92" fmla="*/ 5206663 h 5761526"/>
              <a:gd name="connsiteX93" fmla="*/ 9135800 w 11095200"/>
              <a:gd name="connsiteY93" fmla="*/ 5205865 h 5761526"/>
              <a:gd name="connsiteX94" fmla="*/ 9158948 w 11095200"/>
              <a:gd name="connsiteY94" fmla="*/ 5182717 h 5761526"/>
              <a:gd name="connsiteX95" fmla="*/ 9158948 w 11095200"/>
              <a:gd name="connsiteY95" fmla="*/ 5076552 h 5761526"/>
              <a:gd name="connsiteX96" fmla="*/ 9227593 w 11095200"/>
              <a:gd name="connsiteY96" fmla="*/ 5011101 h 5761526"/>
              <a:gd name="connsiteX97" fmla="*/ 9295439 w 11095200"/>
              <a:gd name="connsiteY97" fmla="*/ 5070172 h 5761526"/>
              <a:gd name="connsiteX98" fmla="*/ 9295439 w 11095200"/>
              <a:gd name="connsiteY98" fmla="*/ 5183515 h 5761526"/>
              <a:gd name="connsiteX99" fmla="*/ 9318587 w 11095200"/>
              <a:gd name="connsiteY99" fmla="*/ 5206663 h 5761526"/>
              <a:gd name="connsiteX100" fmla="*/ 9373666 w 11095200"/>
              <a:gd name="connsiteY100" fmla="*/ 5206663 h 5761526"/>
              <a:gd name="connsiteX101" fmla="*/ 9373666 w 11095200"/>
              <a:gd name="connsiteY101" fmla="*/ 5047016 h 5761526"/>
              <a:gd name="connsiteX102" fmla="*/ 9269098 w 11095200"/>
              <a:gd name="connsiteY102" fmla="*/ 4940851 h 5761526"/>
              <a:gd name="connsiteX103" fmla="*/ 9158940 w 11095200"/>
              <a:gd name="connsiteY103" fmla="*/ 5025465 h 5761526"/>
              <a:gd name="connsiteX104" fmla="*/ 9158940 w 11095200"/>
              <a:gd name="connsiteY104" fmla="*/ 4857841 h 5761526"/>
              <a:gd name="connsiteX105" fmla="*/ 9103861 w 11095200"/>
              <a:gd name="connsiteY105" fmla="*/ 4857841 h 5761526"/>
              <a:gd name="connsiteX106" fmla="*/ 8570656 w 11095200"/>
              <a:gd name="connsiteY106" fmla="*/ 4852252 h 5761526"/>
              <a:gd name="connsiteX107" fmla="*/ 8411009 w 11095200"/>
              <a:gd name="connsiteY107" fmla="*/ 4960014 h 5761526"/>
              <a:gd name="connsiteX108" fmla="*/ 8510794 w 11095200"/>
              <a:gd name="connsiteY108" fmla="*/ 5058195 h 5761526"/>
              <a:gd name="connsiteX109" fmla="*/ 8608974 w 11095200"/>
              <a:gd name="connsiteY109" fmla="*/ 5072559 h 5761526"/>
              <a:gd name="connsiteX110" fmla="*/ 8656867 w 11095200"/>
              <a:gd name="connsiteY110" fmla="*/ 5107684 h 5761526"/>
              <a:gd name="connsiteX111" fmla="*/ 8579439 w 11095200"/>
              <a:gd name="connsiteY111" fmla="*/ 5140413 h 5761526"/>
              <a:gd name="connsiteX112" fmla="*/ 8492430 w 11095200"/>
              <a:gd name="connsiteY112" fmla="*/ 5094916 h 5761526"/>
              <a:gd name="connsiteX113" fmla="*/ 8492430 w 11095200"/>
              <a:gd name="connsiteY113" fmla="*/ 5085335 h 5761526"/>
              <a:gd name="connsiteX114" fmla="*/ 8414203 w 11095200"/>
              <a:gd name="connsiteY114" fmla="*/ 5085335 h 5761526"/>
              <a:gd name="connsiteX115" fmla="*/ 8414203 w 11095200"/>
              <a:gd name="connsiteY115" fmla="*/ 5088529 h 5761526"/>
              <a:gd name="connsiteX116" fmla="*/ 8579431 w 11095200"/>
              <a:gd name="connsiteY116" fmla="*/ 5212252 h 5761526"/>
              <a:gd name="connsiteX117" fmla="*/ 8734287 w 11095200"/>
              <a:gd name="connsiteY117" fmla="*/ 5104490 h 5761526"/>
              <a:gd name="connsiteX118" fmla="*/ 8628122 w 11095200"/>
              <a:gd name="connsiteY118" fmla="*/ 5006310 h 5761526"/>
              <a:gd name="connsiteX119" fmla="*/ 8529942 w 11095200"/>
              <a:gd name="connsiteY119" fmla="*/ 4990348 h 5761526"/>
              <a:gd name="connsiteX120" fmla="*/ 8489236 w 11095200"/>
              <a:gd name="connsiteY120" fmla="*/ 4957618 h 5761526"/>
              <a:gd name="connsiteX121" fmla="*/ 8562671 w 11095200"/>
              <a:gd name="connsiteY121" fmla="*/ 4924091 h 5761526"/>
              <a:gd name="connsiteX122" fmla="*/ 8648882 w 11095200"/>
              <a:gd name="connsiteY122" fmla="*/ 4971185 h 5761526"/>
              <a:gd name="connsiteX123" fmla="*/ 8648882 w 11095200"/>
              <a:gd name="connsiteY123" fmla="*/ 4978371 h 5761526"/>
              <a:gd name="connsiteX124" fmla="*/ 8727907 w 11095200"/>
              <a:gd name="connsiteY124" fmla="*/ 4978371 h 5761526"/>
              <a:gd name="connsiteX125" fmla="*/ 8727907 w 11095200"/>
              <a:gd name="connsiteY125" fmla="*/ 4975178 h 5761526"/>
              <a:gd name="connsiteX126" fmla="*/ 8570656 w 11095200"/>
              <a:gd name="connsiteY126" fmla="*/ 4852252 h 5761526"/>
              <a:gd name="connsiteX127" fmla="*/ 860948 w 11095200"/>
              <a:gd name="connsiteY127" fmla="*/ 0 h 5761526"/>
              <a:gd name="connsiteX128" fmla="*/ 4282032 w 11095200"/>
              <a:gd name="connsiteY128" fmla="*/ 0 h 5761526"/>
              <a:gd name="connsiteX129" fmla="*/ 7672854 w 11095200"/>
              <a:gd name="connsiteY129" fmla="*/ 0 h 5761526"/>
              <a:gd name="connsiteX130" fmla="*/ 11093938 w 11095200"/>
              <a:gd name="connsiteY130" fmla="*/ 0 h 5761526"/>
              <a:gd name="connsiteX131" fmla="*/ 11093938 w 11095200"/>
              <a:gd name="connsiteY131" fmla="*/ 2017970 h 5761526"/>
              <a:gd name="connsiteX132" fmla="*/ 10321022 w 11095200"/>
              <a:gd name="connsiteY132" fmla="*/ 2875530 h 5761526"/>
              <a:gd name="connsiteX133" fmla="*/ 10273200 w 11095200"/>
              <a:gd name="connsiteY133" fmla="*/ 2877948 h 5761526"/>
              <a:gd name="connsiteX134" fmla="*/ 10273200 w 11095200"/>
              <a:gd name="connsiteY134" fmla="*/ 2881526 h 5761526"/>
              <a:gd name="connsiteX135" fmla="*/ 11095200 w 11095200"/>
              <a:gd name="connsiteY135" fmla="*/ 2881526 h 5761526"/>
              <a:gd name="connsiteX136" fmla="*/ 11095200 w 11095200"/>
              <a:gd name="connsiteY136" fmla="*/ 5761526 h 5761526"/>
              <a:gd name="connsiteX137" fmla="*/ 0 w 11095200"/>
              <a:gd name="connsiteY137" fmla="*/ 5761526 h 5761526"/>
              <a:gd name="connsiteX138" fmla="*/ 0 w 11095200"/>
              <a:gd name="connsiteY138" fmla="*/ 4277351 h 5761526"/>
              <a:gd name="connsiteX139" fmla="*/ 0 w 11095200"/>
              <a:gd name="connsiteY139" fmla="*/ 2881526 h 5761526"/>
              <a:gd name="connsiteX140" fmla="*/ 0 w 11095200"/>
              <a:gd name="connsiteY140" fmla="*/ 2880001 h 5761526"/>
              <a:gd name="connsiteX141" fmla="*/ 0 w 11095200"/>
              <a:gd name="connsiteY141" fmla="*/ 862031 h 5761526"/>
              <a:gd name="connsiteX142" fmla="*/ 860948 w 11095200"/>
              <a:gd name="connsiteY142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767121 w 11095200"/>
              <a:gd name="connsiteY61" fmla="*/ 4940291 h 5761526"/>
              <a:gd name="connsiteX62" fmla="*/ 1337929 w 11095200"/>
              <a:gd name="connsiteY62" fmla="*/ 5214500 h 5761526"/>
              <a:gd name="connsiteX63" fmla="*/ 1419072 w 11095200"/>
              <a:gd name="connsiteY63" fmla="*/ 5133357 h 5761526"/>
              <a:gd name="connsiteX64" fmla="*/ 1419072 w 11095200"/>
              <a:gd name="connsiteY64" fmla="*/ 4940291 h 5761526"/>
              <a:gd name="connsiteX65" fmla="*/ 767121 w 11095200"/>
              <a:gd name="connsiteY65" fmla="*/ 4940291 h 5761526"/>
              <a:gd name="connsiteX66" fmla="*/ 9752814 w 11095200"/>
              <a:gd name="connsiteY66" fmla="*/ 4895361 h 5761526"/>
              <a:gd name="connsiteX67" fmla="*/ 9752814 w 11095200"/>
              <a:gd name="connsiteY67" fmla="*/ 4945649 h 5761526"/>
              <a:gd name="connsiteX68" fmla="*/ 9735255 w 11095200"/>
              <a:gd name="connsiteY68" fmla="*/ 4945649 h 5761526"/>
              <a:gd name="connsiteX69" fmla="*/ 9712107 w 11095200"/>
              <a:gd name="connsiteY69" fmla="*/ 4968797 h 5761526"/>
              <a:gd name="connsiteX70" fmla="*/ 9712107 w 11095200"/>
              <a:gd name="connsiteY70" fmla="*/ 5010302 h 5761526"/>
              <a:gd name="connsiteX71" fmla="*/ 9753612 w 11095200"/>
              <a:gd name="connsiteY71" fmla="*/ 5010302 h 5761526"/>
              <a:gd name="connsiteX72" fmla="*/ 9753612 w 11095200"/>
              <a:gd name="connsiteY72" fmla="*/ 5112475 h 5761526"/>
              <a:gd name="connsiteX73" fmla="*/ 9851793 w 11095200"/>
              <a:gd name="connsiteY73" fmla="*/ 5206663 h 5761526"/>
              <a:gd name="connsiteX74" fmla="*/ 9851800 w 11095200"/>
              <a:gd name="connsiteY74" fmla="*/ 5206663 h 5761526"/>
              <a:gd name="connsiteX75" fmla="*/ 9915654 w 11095200"/>
              <a:gd name="connsiteY75" fmla="*/ 5205864 h 5761526"/>
              <a:gd name="connsiteX76" fmla="*/ 9915654 w 11095200"/>
              <a:gd name="connsiteY76" fmla="*/ 5158770 h 5761526"/>
              <a:gd name="connsiteX77" fmla="*/ 9892507 w 11095200"/>
              <a:gd name="connsiteY77" fmla="*/ 5135623 h 5761526"/>
              <a:gd name="connsiteX78" fmla="*/ 9868560 w 11095200"/>
              <a:gd name="connsiteY78" fmla="*/ 5135623 h 5761526"/>
              <a:gd name="connsiteX79" fmla="*/ 9831040 w 11095200"/>
              <a:gd name="connsiteY79" fmla="*/ 5102893 h 5761526"/>
              <a:gd name="connsiteX80" fmla="*/ 9831040 w 11095200"/>
              <a:gd name="connsiteY80" fmla="*/ 5010302 h 5761526"/>
              <a:gd name="connsiteX81" fmla="*/ 9892507 w 11095200"/>
              <a:gd name="connsiteY81" fmla="*/ 5010302 h 5761526"/>
              <a:gd name="connsiteX82" fmla="*/ 9915654 w 11095200"/>
              <a:gd name="connsiteY82" fmla="*/ 4987154 h 5761526"/>
              <a:gd name="connsiteX83" fmla="*/ 9915654 w 11095200"/>
              <a:gd name="connsiteY83" fmla="*/ 4945649 h 5761526"/>
              <a:gd name="connsiteX84" fmla="*/ 9831040 w 11095200"/>
              <a:gd name="connsiteY84" fmla="*/ 4945649 h 5761526"/>
              <a:gd name="connsiteX85" fmla="*/ 9831040 w 11095200"/>
              <a:gd name="connsiteY85" fmla="*/ 4918509 h 5761526"/>
              <a:gd name="connsiteX86" fmla="*/ 9807892 w 11095200"/>
              <a:gd name="connsiteY86" fmla="*/ 4895361 h 5761526"/>
              <a:gd name="connsiteX87" fmla="*/ 9752814 w 11095200"/>
              <a:gd name="connsiteY87" fmla="*/ 4895361 h 5761526"/>
              <a:gd name="connsiteX88" fmla="*/ 9103861 w 11095200"/>
              <a:gd name="connsiteY88" fmla="*/ 4857841 h 5761526"/>
              <a:gd name="connsiteX89" fmla="*/ 9080714 w 11095200"/>
              <a:gd name="connsiteY89" fmla="*/ 4880989 h 5761526"/>
              <a:gd name="connsiteX90" fmla="*/ 9080714 w 11095200"/>
              <a:gd name="connsiteY90" fmla="*/ 5206663 h 5761526"/>
              <a:gd name="connsiteX91" fmla="*/ 9080721 w 11095200"/>
              <a:gd name="connsiteY91" fmla="*/ 5206663 h 5761526"/>
              <a:gd name="connsiteX92" fmla="*/ 9135800 w 11095200"/>
              <a:gd name="connsiteY92" fmla="*/ 5205865 h 5761526"/>
              <a:gd name="connsiteX93" fmla="*/ 9158948 w 11095200"/>
              <a:gd name="connsiteY93" fmla="*/ 5182717 h 5761526"/>
              <a:gd name="connsiteX94" fmla="*/ 9158948 w 11095200"/>
              <a:gd name="connsiteY94" fmla="*/ 5076552 h 5761526"/>
              <a:gd name="connsiteX95" fmla="*/ 9227593 w 11095200"/>
              <a:gd name="connsiteY95" fmla="*/ 5011101 h 5761526"/>
              <a:gd name="connsiteX96" fmla="*/ 9295439 w 11095200"/>
              <a:gd name="connsiteY96" fmla="*/ 5070172 h 5761526"/>
              <a:gd name="connsiteX97" fmla="*/ 9295439 w 11095200"/>
              <a:gd name="connsiteY97" fmla="*/ 5183515 h 5761526"/>
              <a:gd name="connsiteX98" fmla="*/ 9318587 w 11095200"/>
              <a:gd name="connsiteY98" fmla="*/ 5206663 h 5761526"/>
              <a:gd name="connsiteX99" fmla="*/ 9373666 w 11095200"/>
              <a:gd name="connsiteY99" fmla="*/ 5206663 h 5761526"/>
              <a:gd name="connsiteX100" fmla="*/ 9373666 w 11095200"/>
              <a:gd name="connsiteY100" fmla="*/ 5047016 h 5761526"/>
              <a:gd name="connsiteX101" fmla="*/ 9269098 w 11095200"/>
              <a:gd name="connsiteY101" fmla="*/ 4940851 h 5761526"/>
              <a:gd name="connsiteX102" fmla="*/ 9158940 w 11095200"/>
              <a:gd name="connsiteY102" fmla="*/ 5025465 h 5761526"/>
              <a:gd name="connsiteX103" fmla="*/ 9158940 w 11095200"/>
              <a:gd name="connsiteY103" fmla="*/ 4857841 h 5761526"/>
              <a:gd name="connsiteX104" fmla="*/ 9103861 w 11095200"/>
              <a:gd name="connsiteY104" fmla="*/ 4857841 h 5761526"/>
              <a:gd name="connsiteX105" fmla="*/ 8570656 w 11095200"/>
              <a:gd name="connsiteY105" fmla="*/ 4852252 h 5761526"/>
              <a:gd name="connsiteX106" fmla="*/ 8411009 w 11095200"/>
              <a:gd name="connsiteY106" fmla="*/ 4960014 h 5761526"/>
              <a:gd name="connsiteX107" fmla="*/ 8510794 w 11095200"/>
              <a:gd name="connsiteY107" fmla="*/ 5058195 h 5761526"/>
              <a:gd name="connsiteX108" fmla="*/ 8608974 w 11095200"/>
              <a:gd name="connsiteY108" fmla="*/ 5072559 h 5761526"/>
              <a:gd name="connsiteX109" fmla="*/ 8656867 w 11095200"/>
              <a:gd name="connsiteY109" fmla="*/ 5107684 h 5761526"/>
              <a:gd name="connsiteX110" fmla="*/ 8579439 w 11095200"/>
              <a:gd name="connsiteY110" fmla="*/ 5140413 h 5761526"/>
              <a:gd name="connsiteX111" fmla="*/ 8492430 w 11095200"/>
              <a:gd name="connsiteY111" fmla="*/ 5094916 h 5761526"/>
              <a:gd name="connsiteX112" fmla="*/ 8492430 w 11095200"/>
              <a:gd name="connsiteY112" fmla="*/ 5085335 h 5761526"/>
              <a:gd name="connsiteX113" fmla="*/ 8414203 w 11095200"/>
              <a:gd name="connsiteY113" fmla="*/ 5085335 h 5761526"/>
              <a:gd name="connsiteX114" fmla="*/ 8414203 w 11095200"/>
              <a:gd name="connsiteY114" fmla="*/ 5088529 h 5761526"/>
              <a:gd name="connsiteX115" fmla="*/ 8579431 w 11095200"/>
              <a:gd name="connsiteY115" fmla="*/ 5212252 h 5761526"/>
              <a:gd name="connsiteX116" fmla="*/ 8734287 w 11095200"/>
              <a:gd name="connsiteY116" fmla="*/ 5104490 h 5761526"/>
              <a:gd name="connsiteX117" fmla="*/ 8628122 w 11095200"/>
              <a:gd name="connsiteY117" fmla="*/ 5006310 h 5761526"/>
              <a:gd name="connsiteX118" fmla="*/ 8529942 w 11095200"/>
              <a:gd name="connsiteY118" fmla="*/ 4990348 h 5761526"/>
              <a:gd name="connsiteX119" fmla="*/ 8489236 w 11095200"/>
              <a:gd name="connsiteY119" fmla="*/ 4957618 h 5761526"/>
              <a:gd name="connsiteX120" fmla="*/ 8562671 w 11095200"/>
              <a:gd name="connsiteY120" fmla="*/ 4924091 h 5761526"/>
              <a:gd name="connsiteX121" fmla="*/ 8648882 w 11095200"/>
              <a:gd name="connsiteY121" fmla="*/ 4971185 h 5761526"/>
              <a:gd name="connsiteX122" fmla="*/ 8648882 w 11095200"/>
              <a:gd name="connsiteY122" fmla="*/ 4978371 h 5761526"/>
              <a:gd name="connsiteX123" fmla="*/ 8727907 w 11095200"/>
              <a:gd name="connsiteY123" fmla="*/ 4978371 h 5761526"/>
              <a:gd name="connsiteX124" fmla="*/ 8727907 w 11095200"/>
              <a:gd name="connsiteY124" fmla="*/ 4975178 h 5761526"/>
              <a:gd name="connsiteX125" fmla="*/ 8570656 w 11095200"/>
              <a:gd name="connsiteY125" fmla="*/ 4852252 h 5761526"/>
              <a:gd name="connsiteX126" fmla="*/ 860948 w 11095200"/>
              <a:gd name="connsiteY126" fmla="*/ 0 h 5761526"/>
              <a:gd name="connsiteX127" fmla="*/ 4282032 w 11095200"/>
              <a:gd name="connsiteY127" fmla="*/ 0 h 5761526"/>
              <a:gd name="connsiteX128" fmla="*/ 7672854 w 11095200"/>
              <a:gd name="connsiteY128" fmla="*/ 0 h 5761526"/>
              <a:gd name="connsiteX129" fmla="*/ 11093938 w 11095200"/>
              <a:gd name="connsiteY129" fmla="*/ 0 h 5761526"/>
              <a:gd name="connsiteX130" fmla="*/ 11093938 w 11095200"/>
              <a:gd name="connsiteY130" fmla="*/ 2017970 h 5761526"/>
              <a:gd name="connsiteX131" fmla="*/ 10321022 w 11095200"/>
              <a:gd name="connsiteY131" fmla="*/ 2875530 h 5761526"/>
              <a:gd name="connsiteX132" fmla="*/ 10273200 w 11095200"/>
              <a:gd name="connsiteY132" fmla="*/ 2877948 h 5761526"/>
              <a:gd name="connsiteX133" fmla="*/ 10273200 w 11095200"/>
              <a:gd name="connsiteY133" fmla="*/ 2881526 h 5761526"/>
              <a:gd name="connsiteX134" fmla="*/ 11095200 w 11095200"/>
              <a:gd name="connsiteY134" fmla="*/ 2881526 h 5761526"/>
              <a:gd name="connsiteX135" fmla="*/ 11095200 w 11095200"/>
              <a:gd name="connsiteY135" fmla="*/ 5761526 h 5761526"/>
              <a:gd name="connsiteX136" fmla="*/ 0 w 11095200"/>
              <a:gd name="connsiteY136" fmla="*/ 5761526 h 5761526"/>
              <a:gd name="connsiteX137" fmla="*/ 0 w 11095200"/>
              <a:gd name="connsiteY137" fmla="*/ 4277351 h 5761526"/>
              <a:gd name="connsiteX138" fmla="*/ 0 w 11095200"/>
              <a:gd name="connsiteY138" fmla="*/ 2881526 h 5761526"/>
              <a:gd name="connsiteX139" fmla="*/ 0 w 11095200"/>
              <a:gd name="connsiteY139" fmla="*/ 2880001 h 5761526"/>
              <a:gd name="connsiteX140" fmla="*/ 0 w 11095200"/>
              <a:gd name="connsiteY140" fmla="*/ 862031 h 5761526"/>
              <a:gd name="connsiteX141" fmla="*/ 860948 w 11095200"/>
              <a:gd name="connsiteY141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1419072 w 11095200"/>
              <a:gd name="connsiteY61" fmla="*/ 4940291 h 5761526"/>
              <a:gd name="connsiteX62" fmla="*/ 1337929 w 11095200"/>
              <a:gd name="connsiteY62" fmla="*/ 5214500 h 5761526"/>
              <a:gd name="connsiteX63" fmla="*/ 1419072 w 11095200"/>
              <a:gd name="connsiteY63" fmla="*/ 5133357 h 5761526"/>
              <a:gd name="connsiteX64" fmla="*/ 1419072 w 11095200"/>
              <a:gd name="connsiteY64" fmla="*/ 4940291 h 5761526"/>
              <a:gd name="connsiteX65" fmla="*/ 9752814 w 11095200"/>
              <a:gd name="connsiteY65" fmla="*/ 4895361 h 5761526"/>
              <a:gd name="connsiteX66" fmla="*/ 9752814 w 11095200"/>
              <a:gd name="connsiteY66" fmla="*/ 4945649 h 5761526"/>
              <a:gd name="connsiteX67" fmla="*/ 9735255 w 11095200"/>
              <a:gd name="connsiteY67" fmla="*/ 4945649 h 5761526"/>
              <a:gd name="connsiteX68" fmla="*/ 9712107 w 11095200"/>
              <a:gd name="connsiteY68" fmla="*/ 4968797 h 5761526"/>
              <a:gd name="connsiteX69" fmla="*/ 9712107 w 11095200"/>
              <a:gd name="connsiteY69" fmla="*/ 5010302 h 5761526"/>
              <a:gd name="connsiteX70" fmla="*/ 9753612 w 11095200"/>
              <a:gd name="connsiteY70" fmla="*/ 5010302 h 5761526"/>
              <a:gd name="connsiteX71" fmla="*/ 9753612 w 11095200"/>
              <a:gd name="connsiteY71" fmla="*/ 5112475 h 5761526"/>
              <a:gd name="connsiteX72" fmla="*/ 9851793 w 11095200"/>
              <a:gd name="connsiteY72" fmla="*/ 5206663 h 5761526"/>
              <a:gd name="connsiteX73" fmla="*/ 9851800 w 11095200"/>
              <a:gd name="connsiteY73" fmla="*/ 5206663 h 5761526"/>
              <a:gd name="connsiteX74" fmla="*/ 9915654 w 11095200"/>
              <a:gd name="connsiteY74" fmla="*/ 5205864 h 5761526"/>
              <a:gd name="connsiteX75" fmla="*/ 9915654 w 11095200"/>
              <a:gd name="connsiteY75" fmla="*/ 5158770 h 5761526"/>
              <a:gd name="connsiteX76" fmla="*/ 9892507 w 11095200"/>
              <a:gd name="connsiteY76" fmla="*/ 5135623 h 5761526"/>
              <a:gd name="connsiteX77" fmla="*/ 9868560 w 11095200"/>
              <a:gd name="connsiteY77" fmla="*/ 5135623 h 5761526"/>
              <a:gd name="connsiteX78" fmla="*/ 9831040 w 11095200"/>
              <a:gd name="connsiteY78" fmla="*/ 5102893 h 5761526"/>
              <a:gd name="connsiteX79" fmla="*/ 9831040 w 11095200"/>
              <a:gd name="connsiteY79" fmla="*/ 5010302 h 5761526"/>
              <a:gd name="connsiteX80" fmla="*/ 9892507 w 11095200"/>
              <a:gd name="connsiteY80" fmla="*/ 5010302 h 5761526"/>
              <a:gd name="connsiteX81" fmla="*/ 9915654 w 11095200"/>
              <a:gd name="connsiteY81" fmla="*/ 4987154 h 5761526"/>
              <a:gd name="connsiteX82" fmla="*/ 9915654 w 11095200"/>
              <a:gd name="connsiteY82" fmla="*/ 4945649 h 5761526"/>
              <a:gd name="connsiteX83" fmla="*/ 9831040 w 11095200"/>
              <a:gd name="connsiteY83" fmla="*/ 4945649 h 5761526"/>
              <a:gd name="connsiteX84" fmla="*/ 9831040 w 11095200"/>
              <a:gd name="connsiteY84" fmla="*/ 4918509 h 5761526"/>
              <a:gd name="connsiteX85" fmla="*/ 9807892 w 11095200"/>
              <a:gd name="connsiteY85" fmla="*/ 4895361 h 5761526"/>
              <a:gd name="connsiteX86" fmla="*/ 9752814 w 11095200"/>
              <a:gd name="connsiteY86" fmla="*/ 4895361 h 5761526"/>
              <a:gd name="connsiteX87" fmla="*/ 9103861 w 11095200"/>
              <a:gd name="connsiteY87" fmla="*/ 4857841 h 5761526"/>
              <a:gd name="connsiteX88" fmla="*/ 9080714 w 11095200"/>
              <a:gd name="connsiteY88" fmla="*/ 4880989 h 5761526"/>
              <a:gd name="connsiteX89" fmla="*/ 9080714 w 11095200"/>
              <a:gd name="connsiteY89" fmla="*/ 5206663 h 5761526"/>
              <a:gd name="connsiteX90" fmla="*/ 9080721 w 11095200"/>
              <a:gd name="connsiteY90" fmla="*/ 5206663 h 5761526"/>
              <a:gd name="connsiteX91" fmla="*/ 9135800 w 11095200"/>
              <a:gd name="connsiteY91" fmla="*/ 5205865 h 5761526"/>
              <a:gd name="connsiteX92" fmla="*/ 9158948 w 11095200"/>
              <a:gd name="connsiteY92" fmla="*/ 5182717 h 5761526"/>
              <a:gd name="connsiteX93" fmla="*/ 9158948 w 11095200"/>
              <a:gd name="connsiteY93" fmla="*/ 5076552 h 5761526"/>
              <a:gd name="connsiteX94" fmla="*/ 9227593 w 11095200"/>
              <a:gd name="connsiteY94" fmla="*/ 5011101 h 5761526"/>
              <a:gd name="connsiteX95" fmla="*/ 9295439 w 11095200"/>
              <a:gd name="connsiteY95" fmla="*/ 5070172 h 5761526"/>
              <a:gd name="connsiteX96" fmla="*/ 9295439 w 11095200"/>
              <a:gd name="connsiteY96" fmla="*/ 5183515 h 5761526"/>
              <a:gd name="connsiteX97" fmla="*/ 9318587 w 11095200"/>
              <a:gd name="connsiteY97" fmla="*/ 5206663 h 5761526"/>
              <a:gd name="connsiteX98" fmla="*/ 9373666 w 11095200"/>
              <a:gd name="connsiteY98" fmla="*/ 5206663 h 5761526"/>
              <a:gd name="connsiteX99" fmla="*/ 9373666 w 11095200"/>
              <a:gd name="connsiteY99" fmla="*/ 5047016 h 5761526"/>
              <a:gd name="connsiteX100" fmla="*/ 9269098 w 11095200"/>
              <a:gd name="connsiteY100" fmla="*/ 4940851 h 5761526"/>
              <a:gd name="connsiteX101" fmla="*/ 9158940 w 11095200"/>
              <a:gd name="connsiteY101" fmla="*/ 5025465 h 5761526"/>
              <a:gd name="connsiteX102" fmla="*/ 9158940 w 11095200"/>
              <a:gd name="connsiteY102" fmla="*/ 4857841 h 5761526"/>
              <a:gd name="connsiteX103" fmla="*/ 9103861 w 11095200"/>
              <a:gd name="connsiteY103" fmla="*/ 4857841 h 5761526"/>
              <a:gd name="connsiteX104" fmla="*/ 8570656 w 11095200"/>
              <a:gd name="connsiteY104" fmla="*/ 4852252 h 5761526"/>
              <a:gd name="connsiteX105" fmla="*/ 8411009 w 11095200"/>
              <a:gd name="connsiteY105" fmla="*/ 4960014 h 5761526"/>
              <a:gd name="connsiteX106" fmla="*/ 8510794 w 11095200"/>
              <a:gd name="connsiteY106" fmla="*/ 5058195 h 5761526"/>
              <a:gd name="connsiteX107" fmla="*/ 8608974 w 11095200"/>
              <a:gd name="connsiteY107" fmla="*/ 5072559 h 5761526"/>
              <a:gd name="connsiteX108" fmla="*/ 8656867 w 11095200"/>
              <a:gd name="connsiteY108" fmla="*/ 5107684 h 5761526"/>
              <a:gd name="connsiteX109" fmla="*/ 8579439 w 11095200"/>
              <a:gd name="connsiteY109" fmla="*/ 5140413 h 5761526"/>
              <a:gd name="connsiteX110" fmla="*/ 8492430 w 11095200"/>
              <a:gd name="connsiteY110" fmla="*/ 5094916 h 5761526"/>
              <a:gd name="connsiteX111" fmla="*/ 8492430 w 11095200"/>
              <a:gd name="connsiteY111" fmla="*/ 5085335 h 5761526"/>
              <a:gd name="connsiteX112" fmla="*/ 8414203 w 11095200"/>
              <a:gd name="connsiteY112" fmla="*/ 5085335 h 5761526"/>
              <a:gd name="connsiteX113" fmla="*/ 8414203 w 11095200"/>
              <a:gd name="connsiteY113" fmla="*/ 5088529 h 5761526"/>
              <a:gd name="connsiteX114" fmla="*/ 8579431 w 11095200"/>
              <a:gd name="connsiteY114" fmla="*/ 5212252 h 5761526"/>
              <a:gd name="connsiteX115" fmla="*/ 8734287 w 11095200"/>
              <a:gd name="connsiteY115" fmla="*/ 5104490 h 5761526"/>
              <a:gd name="connsiteX116" fmla="*/ 8628122 w 11095200"/>
              <a:gd name="connsiteY116" fmla="*/ 5006310 h 5761526"/>
              <a:gd name="connsiteX117" fmla="*/ 8529942 w 11095200"/>
              <a:gd name="connsiteY117" fmla="*/ 4990348 h 5761526"/>
              <a:gd name="connsiteX118" fmla="*/ 8489236 w 11095200"/>
              <a:gd name="connsiteY118" fmla="*/ 4957618 h 5761526"/>
              <a:gd name="connsiteX119" fmla="*/ 8562671 w 11095200"/>
              <a:gd name="connsiteY119" fmla="*/ 4924091 h 5761526"/>
              <a:gd name="connsiteX120" fmla="*/ 8648882 w 11095200"/>
              <a:gd name="connsiteY120" fmla="*/ 4971185 h 5761526"/>
              <a:gd name="connsiteX121" fmla="*/ 8648882 w 11095200"/>
              <a:gd name="connsiteY121" fmla="*/ 4978371 h 5761526"/>
              <a:gd name="connsiteX122" fmla="*/ 8727907 w 11095200"/>
              <a:gd name="connsiteY122" fmla="*/ 4978371 h 5761526"/>
              <a:gd name="connsiteX123" fmla="*/ 8727907 w 11095200"/>
              <a:gd name="connsiteY123" fmla="*/ 4975178 h 5761526"/>
              <a:gd name="connsiteX124" fmla="*/ 8570656 w 11095200"/>
              <a:gd name="connsiteY124" fmla="*/ 4852252 h 5761526"/>
              <a:gd name="connsiteX125" fmla="*/ 860948 w 11095200"/>
              <a:gd name="connsiteY125" fmla="*/ 0 h 5761526"/>
              <a:gd name="connsiteX126" fmla="*/ 4282032 w 11095200"/>
              <a:gd name="connsiteY126" fmla="*/ 0 h 5761526"/>
              <a:gd name="connsiteX127" fmla="*/ 7672854 w 11095200"/>
              <a:gd name="connsiteY127" fmla="*/ 0 h 5761526"/>
              <a:gd name="connsiteX128" fmla="*/ 11093938 w 11095200"/>
              <a:gd name="connsiteY128" fmla="*/ 0 h 5761526"/>
              <a:gd name="connsiteX129" fmla="*/ 11093938 w 11095200"/>
              <a:gd name="connsiteY129" fmla="*/ 2017970 h 5761526"/>
              <a:gd name="connsiteX130" fmla="*/ 10321022 w 11095200"/>
              <a:gd name="connsiteY130" fmla="*/ 2875530 h 5761526"/>
              <a:gd name="connsiteX131" fmla="*/ 10273200 w 11095200"/>
              <a:gd name="connsiteY131" fmla="*/ 2877948 h 5761526"/>
              <a:gd name="connsiteX132" fmla="*/ 10273200 w 11095200"/>
              <a:gd name="connsiteY132" fmla="*/ 2881526 h 5761526"/>
              <a:gd name="connsiteX133" fmla="*/ 11095200 w 11095200"/>
              <a:gd name="connsiteY133" fmla="*/ 2881526 h 5761526"/>
              <a:gd name="connsiteX134" fmla="*/ 11095200 w 11095200"/>
              <a:gd name="connsiteY134" fmla="*/ 5761526 h 5761526"/>
              <a:gd name="connsiteX135" fmla="*/ 0 w 11095200"/>
              <a:gd name="connsiteY135" fmla="*/ 5761526 h 5761526"/>
              <a:gd name="connsiteX136" fmla="*/ 0 w 11095200"/>
              <a:gd name="connsiteY136" fmla="*/ 4277351 h 5761526"/>
              <a:gd name="connsiteX137" fmla="*/ 0 w 11095200"/>
              <a:gd name="connsiteY137" fmla="*/ 2881526 h 5761526"/>
              <a:gd name="connsiteX138" fmla="*/ 0 w 11095200"/>
              <a:gd name="connsiteY138" fmla="*/ 2880001 h 5761526"/>
              <a:gd name="connsiteX139" fmla="*/ 0 w 11095200"/>
              <a:gd name="connsiteY139" fmla="*/ 862031 h 5761526"/>
              <a:gd name="connsiteX140" fmla="*/ 860948 w 11095200"/>
              <a:gd name="connsiteY140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1419072 w 11095200"/>
              <a:gd name="connsiteY61" fmla="*/ 5133357 h 5761526"/>
              <a:gd name="connsiteX62" fmla="*/ 1337929 w 11095200"/>
              <a:gd name="connsiteY62" fmla="*/ 5214500 h 5761526"/>
              <a:gd name="connsiteX63" fmla="*/ 1419072 w 11095200"/>
              <a:gd name="connsiteY63" fmla="*/ 5133357 h 5761526"/>
              <a:gd name="connsiteX64" fmla="*/ 9752814 w 11095200"/>
              <a:gd name="connsiteY64" fmla="*/ 4895361 h 5761526"/>
              <a:gd name="connsiteX65" fmla="*/ 9752814 w 11095200"/>
              <a:gd name="connsiteY65" fmla="*/ 4945649 h 5761526"/>
              <a:gd name="connsiteX66" fmla="*/ 9735255 w 11095200"/>
              <a:gd name="connsiteY66" fmla="*/ 4945649 h 5761526"/>
              <a:gd name="connsiteX67" fmla="*/ 9712107 w 11095200"/>
              <a:gd name="connsiteY67" fmla="*/ 4968797 h 5761526"/>
              <a:gd name="connsiteX68" fmla="*/ 9712107 w 11095200"/>
              <a:gd name="connsiteY68" fmla="*/ 5010302 h 5761526"/>
              <a:gd name="connsiteX69" fmla="*/ 9753612 w 11095200"/>
              <a:gd name="connsiteY69" fmla="*/ 5010302 h 5761526"/>
              <a:gd name="connsiteX70" fmla="*/ 9753612 w 11095200"/>
              <a:gd name="connsiteY70" fmla="*/ 5112475 h 5761526"/>
              <a:gd name="connsiteX71" fmla="*/ 9851793 w 11095200"/>
              <a:gd name="connsiteY71" fmla="*/ 5206663 h 5761526"/>
              <a:gd name="connsiteX72" fmla="*/ 9851800 w 11095200"/>
              <a:gd name="connsiteY72" fmla="*/ 5206663 h 5761526"/>
              <a:gd name="connsiteX73" fmla="*/ 9915654 w 11095200"/>
              <a:gd name="connsiteY73" fmla="*/ 5205864 h 5761526"/>
              <a:gd name="connsiteX74" fmla="*/ 9915654 w 11095200"/>
              <a:gd name="connsiteY74" fmla="*/ 5158770 h 5761526"/>
              <a:gd name="connsiteX75" fmla="*/ 9892507 w 11095200"/>
              <a:gd name="connsiteY75" fmla="*/ 5135623 h 5761526"/>
              <a:gd name="connsiteX76" fmla="*/ 9868560 w 11095200"/>
              <a:gd name="connsiteY76" fmla="*/ 5135623 h 5761526"/>
              <a:gd name="connsiteX77" fmla="*/ 9831040 w 11095200"/>
              <a:gd name="connsiteY77" fmla="*/ 5102893 h 5761526"/>
              <a:gd name="connsiteX78" fmla="*/ 9831040 w 11095200"/>
              <a:gd name="connsiteY78" fmla="*/ 5010302 h 5761526"/>
              <a:gd name="connsiteX79" fmla="*/ 9892507 w 11095200"/>
              <a:gd name="connsiteY79" fmla="*/ 5010302 h 5761526"/>
              <a:gd name="connsiteX80" fmla="*/ 9915654 w 11095200"/>
              <a:gd name="connsiteY80" fmla="*/ 4987154 h 5761526"/>
              <a:gd name="connsiteX81" fmla="*/ 9915654 w 11095200"/>
              <a:gd name="connsiteY81" fmla="*/ 4945649 h 5761526"/>
              <a:gd name="connsiteX82" fmla="*/ 9831040 w 11095200"/>
              <a:gd name="connsiteY82" fmla="*/ 4945649 h 5761526"/>
              <a:gd name="connsiteX83" fmla="*/ 9831040 w 11095200"/>
              <a:gd name="connsiteY83" fmla="*/ 4918509 h 5761526"/>
              <a:gd name="connsiteX84" fmla="*/ 9807892 w 11095200"/>
              <a:gd name="connsiteY84" fmla="*/ 4895361 h 5761526"/>
              <a:gd name="connsiteX85" fmla="*/ 9752814 w 11095200"/>
              <a:gd name="connsiteY85" fmla="*/ 4895361 h 5761526"/>
              <a:gd name="connsiteX86" fmla="*/ 9103861 w 11095200"/>
              <a:gd name="connsiteY86" fmla="*/ 4857841 h 5761526"/>
              <a:gd name="connsiteX87" fmla="*/ 9080714 w 11095200"/>
              <a:gd name="connsiteY87" fmla="*/ 4880989 h 5761526"/>
              <a:gd name="connsiteX88" fmla="*/ 9080714 w 11095200"/>
              <a:gd name="connsiteY88" fmla="*/ 5206663 h 5761526"/>
              <a:gd name="connsiteX89" fmla="*/ 9080721 w 11095200"/>
              <a:gd name="connsiteY89" fmla="*/ 5206663 h 5761526"/>
              <a:gd name="connsiteX90" fmla="*/ 9135800 w 11095200"/>
              <a:gd name="connsiteY90" fmla="*/ 5205865 h 5761526"/>
              <a:gd name="connsiteX91" fmla="*/ 9158948 w 11095200"/>
              <a:gd name="connsiteY91" fmla="*/ 5182717 h 5761526"/>
              <a:gd name="connsiteX92" fmla="*/ 9158948 w 11095200"/>
              <a:gd name="connsiteY92" fmla="*/ 5076552 h 5761526"/>
              <a:gd name="connsiteX93" fmla="*/ 9227593 w 11095200"/>
              <a:gd name="connsiteY93" fmla="*/ 5011101 h 5761526"/>
              <a:gd name="connsiteX94" fmla="*/ 9295439 w 11095200"/>
              <a:gd name="connsiteY94" fmla="*/ 5070172 h 5761526"/>
              <a:gd name="connsiteX95" fmla="*/ 9295439 w 11095200"/>
              <a:gd name="connsiteY95" fmla="*/ 5183515 h 5761526"/>
              <a:gd name="connsiteX96" fmla="*/ 9318587 w 11095200"/>
              <a:gd name="connsiteY96" fmla="*/ 5206663 h 5761526"/>
              <a:gd name="connsiteX97" fmla="*/ 9373666 w 11095200"/>
              <a:gd name="connsiteY97" fmla="*/ 5206663 h 5761526"/>
              <a:gd name="connsiteX98" fmla="*/ 9373666 w 11095200"/>
              <a:gd name="connsiteY98" fmla="*/ 5047016 h 5761526"/>
              <a:gd name="connsiteX99" fmla="*/ 9269098 w 11095200"/>
              <a:gd name="connsiteY99" fmla="*/ 4940851 h 5761526"/>
              <a:gd name="connsiteX100" fmla="*/ 9158940 w 11095200"/>
              <a:gd name="connsiteY100" fmla="*/ 5025465 h 5761526"/>
              <a:gd name="connsiteX101" fmla="*/ 9158940 w 11095200"/>
              <a:gd name="connsiteY101" fmla="*/ 4857841 h 5761526"/>
              <a:gd name="connsiteX102" fmla="*/ 9103861 w 11095200"/>
              <a:gd name="connsiteY102" fmla="*/ 4857841 h 5761526"/>
              <a:gd name="connsiteX103" fmla="*/ 8570656 w 11095200"/>
              <a:gd name="connsiteY103" fmla="*/ 4852252 h 5761526"/>
              <a:gd name="connsiteX104" fmla="*/ 8411009 w 11095200"/>
              <a:gd name="connsiteY104" fmla="*/ 4960014 h 5761526"/>
              <a:gd name="connsiteX105" fmla="*/ 8510794 w 11095200"/>
              <a:gd name="connsiteY105" fmla="*/ 5058195 h 5761526"/>
              <a:gd name="connsiteX106" fmla="*/ 8608974 w 11095200"/>
              <a:gd name="connsiteY106" fmla="*/ 5072559 h 5761526"/>
              <a:gd name="connsiteX107" fmla="*/ 8656867 w 11095200"/>
              <a:gd name="connsiteY107" fmla="*/ 5107684 h 5761526"/>
              <a:gd name="connsiteX108" fmla="*/ 8579439 w 11095200"/>
              <a:gd name="connsiteY108" fmla="*/ 5140413 h 5761526"/>
              <a:gd name="connsiteX109" fmla="*/ 8492430 w 11095200"/>
              <a:gd name="connsiteY109" fmla="*/ 5094916 h 5761526"/>
              <a:gd name="connsiteX110" fmla="*/ 8492430 w 11095200"/>
              <a:gd name="connsiteY110" fmla="*/ 5085335 h 5761526"/>
              <a:gd name="connsiteX111" fmla="*/ 8414203 w 11095200"/>
              <a:gd name="connsiteY111" fmla="*/ 5085335 h 5761526"/>
              <a:gd name="connsiteX112" fmla="*/ 8414203 w 11095200"/>
              <a:gd name="connsiteY112" fmla="*/ 5088529 h 5761526"/>
              <a:gd name="connsiteX113" fmla="*/ 8579431 w 11095200"/>
              <a:gd name="connsiteY113" fmla="*/ 5212252 h 5761526"/>
              <a:gd name="connsiteX114" fmla="*/ 8734287 w 11095200"/>
              <a:gd name="connsiteY114" fmla="*/ 5104490 h 5761526"/>
              <a:gd name="connsiteX115" fmla="*/ 8628122 w 11095200"/>
              <a:gd name="connsiteY115" fmla="*/ 5006310 h 5761526"/>
              <a:gd name="connsiteX116" fmla="*/ 8529942 w 11095200"/>
              <a:gd name="connsiteY116" fmla="*/ 4990348 h 5761526"/>
              <a:gd name="connsiteX117" fmla="*/ 8489236 w 11095200"/>
              <a:gd name="connsiteY117" fmla="*/ 4957618 h 5761526"/>
              <a:gd name="connsiteX118" fmla="*/ 8562671 w 11095200"/>
              <a:gd name="connsiteY118" fmla="*/ 4924091 h 5761526"/>
              <a:gd name="connsiteX119" fmla="*/ 8648882 w 11095200"/>
              <a:gd name="connsiteY119" fmla="*/ 4971185 h 5761526"/>
              <a:gd name="connsiteX120" fmla="*/ 8648882 w 11095200"/>
              <a:gd name="connsiteY120" fmla="*/ 4978371 h 5761526"/>
              <a:gd name="connsiteX121" fmla="*/ 8727907 w 11095200"/>
              <a:gd name="connsiteY121" fmla="*/ 4978371 h 5761526"/>
              <a:gd name="connsiteX122" fmla="*/ 8727907 w 11095200"/>
              <a:gd name="connsiteY122" fmla="*/ 4975178 h 5761526"/>
              <a:gd name="connsiteX123" fmla="*/ 8570656 w 11095200"/>
              <a:gd name="connsiteY123" fmla="*/ 4852252 h 5761526"/>
              <a:gd name="connsiteX124" fmla="*/ 860948 w 11095200"/>
              <a:gd name="connsiteY124" fmla="*/ 0 h 5761526"/>
              <a:gd name="connsiteX125" fmla="*/ 4282032 w 11095200"/>
              <a:gd name="connsiteY125" fmla="*/ 0 h 5761526"/>
              <a:gd name="connsiteX126" fmla="*/ 7672854 w 11095200"/>
              <a:gd name="connsiteY126" fmla="*/ 0 h 5761526"/>
              <a:gd name="connsiteX127" fmla="*/ 11093938 w 11095200"/>
              <a:gd name="connsiteY127" fmla="*/ 0 h 5761526"/>
              <a:gd name="connsiteX128" fmla="*/ 11093938 w 11095200"/>
              <a:gd name="connsiteY128" fmla="*/ 2017970 h 5761526"/>
              <a:gd name="connsiteX129" fmla="*/ 10321022 w 11095200"/>
              <a:gd name="connsiteY129" fmla="*/ 2875530 h 5761526"/>
              <a:gd name="connsiteX130" fmla="*/ 10273200 w 11095200"/>
              <a:gd name="connsiteY130" fmla="*/ 2877948 h 5761526"/>
              <a:gd name="connsiteX131" fmla="*/ 10273200 w 11095200"/>
              <a:gd name="connsiteY131" fmla="*/ 2881526 h 5761526"/>
              <a:gd name="connsiteX132" fmla="*/ 11095200 w 11095200"/>
              <a:gd name="connsiteY132" fmla="*/ 2881526 h 5761526"/>
              <a:gd name="connsiteX133" fmla="*/ 11095200 w 11095200"/>
              <a:gd name="connsiteY133" fmla="*/ 5761526 h 5761526"/>
              <a:gd name="connsiteX134" fmla="*/ 0 w 11095200"/>
              <a:gd name="connsiteY134" fmla="*/ 5761526 h 5761526"/>
              <a:gd name="connsiteX135" fmla="*/ 0 w 11095200"/>
              <a:gd name="connsiteY135" fmla="*/ 4277351 h 5761526"/>
              <a:gd name="connsiteX136" fmla="*/ 0 w 11095200"/>
              <a:gd name="connsiteY136" fmla="*/ 2881526 h 5761526"/>
              <a:gd name="connsiteX137" fmla="*/ 0 w 11095200"/>
              <a:gd name="connsiteY137" fmla="*/ 2880001 h 5761526"/>
              <a:gd name="connsiteX138" fmla="*/ 0 w 11095200"/>
              <a:gd name="connsiteY138" fmla="*/ 862031 h 5761526"/>
              <a:gd name="connsiteX139" fmla="*/ 860948 w 11095200"/>
              <a:gd name="connsiteY139" fmla="*/ 0 h 5761526"/>
              <a:gd name="connsiteX0" fmla="*/ 9552460 w 11095200"/>
              <a:gd name="connsiteY0" fmla="*/ 5009504 h 5761526"/>
              <a:gd name="connsiteX1" fmla="*/ 9623501 w 11095200"/>
              <a:gd name="connsiteY1" fmla="*/ 5076552 h 5761526"/>
              <a:gd name="connsiteX2" fmla="*/ 9552460 w 11095200"/>
              <a:gd name="connsiteY2" fmla="*/ 5142801 h 5761526"/>
              <a:gd name="connsiteX3" fmla="*/ 9481420 w 11095200"/>
              <a:gd name="connsiteY3" fmla="*/ 5076552 h 5761526"/>
              <a:gd name="connsiteX4" fmla="*/ 9552460 w 11095200"/>
              <a:gd name="connsiteY4" fmla="*/ 5009504 h 5761526"/>
              <a:gd name="connsiteX5" fmla="*/ 10081682 w 11095200"/>
              <a:gd name="connsiteY5" fmla="*/ 5001519 h 5761526"/>
              <a:gd name="connsiteX6" fmla="*/ 10150327 w 11095200"/>
              <a:gd name="connsiteY6" fmla="*/ 5051009 h 5761526"/>
              <a:gd name="connsiteX7" fmla="*/ 10011440 w 11095200"/>
              <a:gd name="connsiteY7" fmla="*/ 5051009 h 5761526"/>
              <a:gd name="connsiteX8" fmla="*/ 10081682 w 11095200"/>
              <a:gd name="connsiteY8" fmla="*/ 5001519 h 5761526"/>
              <a:gd name="connsiteX9" fmla="*/ 10440883 w 11095200"/>
              <a:gd name="connsiteY9" fmla="*/ 4940851 h 5761526"/>
              <a:gd name="connsiteX10" fmla="*/ 10329928 w 11095200"/>
              <a:gd name="connsiteY10" fmla="*/ 5026264 h 5761526"/>
              <a:gd name="connsiteX11" fmla="*/ 10329928 w 11095200"/>
              <a:gd name="connsiteY11" fmla="*/ 4945642 h 5761526"/>
              <a:gd name="connsiteX12" fmla="*/ 10281236 w 11095200"/>
              <a:gd name="connsiteY12" fmla="*/ 4945642 h 5761526"/>
              <a:gd name="connsiteX13" fmla="*/ 10258089 w 11095200"/>
              <a:gd name="connsiteY13" fmla="*/ 4968789 h 5761526"/>
              <a:gd name="connsiteX14" fmla="*/ 10258089 w 11095200"/>
              <a:gd name="connsiteY14" fmla="*/ 5206663 h 5761526"/>
              <a:gd name="connsiteX15" fmla="*/ 10258096 w 11095200"/>
              <a:gd name="connsiteY15" fmla="*/ 5206663 h 5761526"/>
              <a:gd name="connsiteX16" fmla="*/ 10312377 w 11095200"/>
              <a:gd name="connsiteY16" fmla="*/ 5205865 h 5761526"/>
              <a:gd name="connsiteX17" fmla="*/ 10335524 w 11095200"/>
              <a:gd name="connsiteY17" fmla="*/ 5182717 h 5761526"/>
              <a:gd name="connsiteX18" fmla="*/ 10335524 w 11095200"/>
              <a:gd name="connsiteY18" fmla="*/ 5074955 h 5761526"/>
              <a:gd name="connsiteX19" fmla="*/ 10402572 w 11095200"/>
              <a:gd name="connsiteY19" fmla="*/ 5011101 h 5761526"/>
              <a:gd name="connsiteX20" fmla="*/ 10468023 w 11095200"/>
              <a:gd name="connsiteY20" fmla="*/ 5070172 h 5761526"/>
              <a:gd name="connsiteX21" fmla="*/ 10468023 w 11095200"/>
              <a:gd name="connsiteY21" fmla="*/ 5183515 h 5761526"/>
              <a:gd name="connsiteX22" fmla="*/ 10491171 w 11095200"/>
              <a:gd name="connsiteY22" fmla="*/ 5206663 h 5761526"/>
              <a:gd name="connsiteX23" fmla="*/ 10546250 w 11095200"/>
              <a:gd name="connsiteY23" fmla="*/ 5206663 h 5761526"/>
              <a:gd name="connsiteX24" fmla="*/ 10546250 w 11095200"/>
              <a:gd name="connsiteY24" fmla="*/ 5044621 h 5761526"/>
              <a:gd name="connsiteX25" fmla="*/ 10440883 w 11095200"/>
              <a:gd name="connsiteY25" fmla="*/ 4940851 h 5761526"/>
              <a:gd name="connsiteX26" fmla="*/ 10082480 w 11095200"/>
              <a:gd name="connsiteY26" fmla="*/ 4940851 h 5761526"/>
              <a:gd name="connsiteX27" fmla="*/ 9938004 w 11095200"/>
              <a:gd name="connsiteY27" fmla="*/ 5076552 h 5761526"/>
              <a:gd name="connsiteX28" fmla="*/ 9937996 w 11095200"/>
              <a:gd name="connsiteY28" fmla="*/ 5076544 h 5761526"/>
              <a:gd name="connsiteX29" fmla="*/ 10084069 w 11095200"/>
              <a:gd name="connsiteY29" fmla="*/ 5212245 h 5761526"/>
              <a:gd name="connsiteX30" fmla="*/ 10222158 w 11095200"/>
              <a:gd name="connsiteY30" fmla="*/ 5115661 h 5761526"/>
              <a:gd name="connsiteX31" fmla="*/ 10222158 w 11095200"/>
              <a:gd name="connsiteY31" fmla="*/ 5110072 h 5761526"/>
              <a:gd name="connsiteX32" fmla="*/ 10143931 w 11095200"/>
              <a:gd name="connsiteY32" fmla="*/ 5110072 h 5761526"/>
              <a:gd name="connsiteX33" fmla="*/ 10143931 w 11095200"/>
              <a:gd name="connsiteY33" fmla="*/ 5115661 h 5761526"/>
              <a:gd name="connsiteX34" fmla="*/ 10081674 w 11095200"/>
              <a:gd name="connsiteY34" fmla="*/ 5149988 h 5761526"/>
              <a:gd name="connsiteX35" fmla="*/ 10010633 w 11095200"/>
              <a:gd name="connsiteY35" fmla="*/ 5092513 h 5761526"/>
              <a:gd name="connsiteX36" fmla="*/ 10222165 w 11095200"/>
              <a:gd name="connsiteY36" fmla="*/ 5092513 h 5761526"/>
              <a:gd name="connsiteX37" fmla="*/ 10224561 w 11095200"/>
              <a:gd name="connsiteY37" fmla="*/ 5067769 h 5761526"/>
              <a:gd name="connsiteX38" fmla="*/ 10082480 w 11095200"/>
              <a:gd name="connsiteY38" fmla="*/ 4940851 h 5761526"/>
              <a:gd name="connsiteX39" fmla="*/ 9552460 w 11095200"/>
              <a:gd name="connsiteY39" fmla="*/ 4940851 h 5761526"/>
              <a:gd name="connsiteX40" fmla="*/ 9403194 w 11095200"/>
              <a:gd name="connsiteY40" fmla="*/ 5076552 h 5761526"/>
              <a:gd name="connsiteX41" fmla="*/ 9552460 w 11095200"/>
              <a:gd name="connsiteY41" fmla="*/ 5212252 h 5761526"/>
              <a:gd name="connsiteX42" fmla="*/ 9701728 w 11095200"/>
              <a:gd name="connsiteY42" fmla="*/ 5076552 h 5761526"/>
              <a:gd name="connsiteX43" fmla="*/ 9552460 w 11095200"/>
              <a:gd name="connsiteY43" fmla="*/ 4940851 h 5761526"/>
              <a:gd name="connsiteX44" fmla="*/ 8905105 w 11095200"/>
              <a:gd name="connsiteY44" fmla="*/ 4940851 h 5761526"/>
              <a:gd name="connsiteX45" fmla="*/ 8760878 w 11095200"/>
              <a:gd name="connsiteY45" fmla="*/ 5046886 h 5761526"/>
              <a:gd name="connsiteX46" fmla="*/ 8758234 w 11095200"/>
              <a:gd name="connsiteY46" fmla="*/ 5076544 h 5761526"/>
              <a:gd name="connsiteX47" fmla="*/ 8760878 w 11095200"/>
              <a:gd name="connsiteY47" fmla="*/ 5105941 h 5761526"/>
              <a:gd name="connsiteX48" fmla="*/ 8905105 w 11095200"/>
              <a:gd name="connsiteY48" fmla="*/ 5212237 h 5761526"/>
              <a:gd name="connsiteX49" fmla="*/ 9046387 w 11095200"/>
              <a:gd name="connsiteY49" fmla="*/ 5099692 h 5761526"/>
              <a:gd name="connsiteX50" fmla="*/ 9046387 w 11095200"/>
              <a:gd name="connsiteY50" fmla="*/ 5092506 h 5761526"/>
              <a:gd name="connsiteX51" fmla="*/ 8968959 w 11095200"/>
              <a:gd name="connsiteY51" fmla="*/ 5092506 h 5761526"/>
              <a:gd name="connsiteX52" fmla="*/ 8968959 w 11095200"/>
              <a:gd name="connsiteY52" fmla="*/ 5096498 h 5761526"/>
              <a:gd name="connsiteX53" fmla="*/ 8903508 w 11095200"/>
              <a:gd name="connsiteY53" fmla="*/ 5141995 h 5761526"/>
              <a:gd name="connsiteX54" fmla="*/ 8835662 w 11095200"/>
              <a:gd name="connsiteY54" fmla="*/ 5076544 h 5761526"/>
              <a:gd name="connsiteX55" fmla="*/ 8903508 w 11095200"/>
              <a:gd name="connsiteY55" fmla="*/ 5011093 h 5761526"/>
              <a:gd name="connsiteX56" fmla="*/ 8968959 w 11095200"/>
              <a:gd name="connsiteY56" fmla="*/ 5056590 h 5761526"/>
              <a:gd name="connsiteX57" fmla="*/ 8968959 w 11095200"/>
              <a:gd name="connsiteY57" fmla="*/ 5060583 h 5761526"/>
              <a:gd name="connsiteX58" fmla="*/ 9046387 w 11095200"/>
              <a:gd name="connsiteY58" fmla="*/ 5060583 h 5761526"/>
              <a:gd name="connsiteX59" fmla="*/ 9046387 w 11095200"/>
              <a:gd name="connsiteY59" fmla="*/ 5053396 h 5761526"/>
              <a:gd name="connsiteX60" fmla="*/ 8905105 w 11095200"/>
              <a:gd name="connsiteY60" fmla="*/ 4940851 h 5761526"/>
              <a:gd name="connsiteX61" fmla="*/ 9752814 w 11095200"/>
              <a:gd name="connsiteY61" fmla="*/ 4895361 h 5761526"/>
              <a:gd name="connsiteX62" fmla="*/ 9752814 w 11095200"/>
              <a:gd name="connsiteY62" fmla="*/ 4945649 h 5761526"/>
              <a:gd name="connsiteX63" fmla="*/ 9735255 w 11095200"/>
              <a:gd name="connsiteY63" fmla="*/ 4945649 h 5761526"/>
              <a:gd name="connsiteX64" fmla="*/ 9712107 w 11095200"/>
              <a:gd name="connsiteY64" fmla="*/ 4968797 h 5761526"/>
              <a:gd name="connsiteX65" fmla="*/ 9712107 w 11095200"/>
              <a:gd name="connsiteY65" fmla="*/ 5010302 h 5761526"/>
              <a:gd name="connsiteX66" fmla="*/ 9753612 w 11095200"/>
              <a:gd name="connsiteY66" fmla="*/ 5010302 h 5761526"/>
              <a:gd name="connsiteX67" fmla="*/ 9753612 w 11095200"/>
              <a:gd name="connsiteY67" fmla="*/ 5112475 h 5761526"/>
              <a:gd name="connsiteX68" fmla="*/ 9851793 w 11095200"/>
              <a:gd name="connsiteY68" fmla="*/ 5206663 h 5761526"/>
              <a:gd name="connsiteX69" fmla="*/ 9851800 w 11095200"/>
              <a:gd name="connsiteY69" fmla="*/ 5206663 h 5761526"/>
              <a:gd name="connsiteX70" fmla="*/ 9915654 w 11095200"/>
              <a:gd name="connsiteY70" fmla="*/ 5205864 h 5761526"/>
              <a:gd name="connsiteX71" fmla="*/ 9915654 w 11095200"/>
              <a:gd name="connsiteY71" fmla="*/ 5158770 h 5761526"/>
              <a:gd name="connsiteX72" fmla="*/ 9892507 w 11095200"/>
              <a:gd name="connsiteY72" fmla="*/ 5135623 h 5761526"/>
              <a:gd name="connsiteX73" fmla="*/ 9868560 w 11095200"/>
              <a:gd name="connsiteY73" fmla="*/ 5135623 h 5761526"/>
              <a:gd name="connsiteX74" fmla="*/ 9831040 w 11095200"/>
              <a:gd name="connsiteY74" fmla="*/ 5102893 h 5761526"/>
              <a:gd name="connsiteX75" fmla="*/ 9831040 w 11095200"/>
              <a:gd name="connsiteY75" fmla="*/ 5010302 h 5761526"/>
              <a:gd name="connsiteX76" fmla="*/ 9892507 w 11095200"/>
              <a:gd name="connsiteY76" fmla="*/ 5010302 h 5761526"/>
              <a:gd name="connsiteX77" fmla="*/ 9915654 w 11095200"/>
              <a:gd name="connsiteY77" fmla="*/ 4987154 h 5761526"/>
              <a:gd name="connsiteX78" fmla="*/ 9915654 w 11095200"/>
              <a:gd name="connsiteY78" fmla="*/ 4945649 h 5761526"/>
              <a:gd name="connsiteX79" fmla="*/ 9831040 w 11095200"/>
              <a:gd name="connsiteY79" fmla="*/ 4945649 h 5761526"/>
              <a:gd name="connsiteX80" fmla="*/ 9831040 w 11095200"/>
              <a:gd name="connsiteY80" fmla="*/ 4918509 h 5761526"/>
              <a:gd name="connsiteX81" fmla="*/ 9807892 w 11095200"/>
              <a:gd name="connsiteY81" fmla="*/ 4895361 h 5761526"/>
              <a:gd name="connsiteX82" fmla="*/ 9752814 w 11095200"/>
              <a:gd name="connsiteY82" fmla="*/ 4895361 h 5761526"/>
              <a:gd name="connsiteX83" fmla="*/ 9103861 w 11095200"/>
              <a:gd name="connsiteY83" fmla="*/ 4857841 h 5761526"/>
              <a:gd name="connsiteX84" fmla="*/ 9080714 w 11095200"/>
              <a:gd name="connsiteY84" fmla="*/ 4880989 h 5761526"/>
              <a:gd name="connsiteX85" fmla="*/ 9080714 w 11095200"/>
              <a:gd name="connsiteY85" fmla="*/ 5206663 h 5761526"/>
              <a:gd name="connsiteX86" fmla="*/ 9080721 w 11095200"/>
              <a:gd name="connsiteY86" fmla="*/ 5206663 h 5761526"/>
              <a:gd name="connsiteX87" fmla="*/ 9135800 w 11095200"/>
              <a:gd name="connsiteY87" fmla="*/ 5205865 h 5761526"/>
              <a:gd name="connsiteX88" fmla="*/ 9158948 w 11095200"/>
              <a:gd name="connsiteY88" fmla="*/ 5182717 h 5761526"/>
              <a:gd name="connsiteX89" fmla="*/ 9158948 w 11095200"/>
              <a:gd name="connsiteY89" fmla="*/ 5076552 h 5761526"/>
              <a:gd name="connsiteX90" fmla="*/ 9227593 w 11095200"/>
              <a:gd name="connsiteY90" fmla="*/ 5011101 h 5761526"/>
              <a:gd name="connsiteX91" fmla="*/ 9295439 w 11095200"/>
              <a:gd name="connsiteY91" fmla="*/ 5070172 h 5761526"/>
              <a:gd name="connsiteX92" fmla="*/ 9295439 w 11095200"/>
              <a:gd name="connsiteY92" fmla="*/ 5183515 h 5761526"/>
              <a:gd name="connsiteX93" fmla="*/ 9318587 w 11095200"/>
              <a:gd name="connsiteY93" fmla="*/ 5206663 h 5761526"/>
              <a:gd name="connsiteX94" fmla="*/ 9373666 w 11095200"/>
              <a:gd name="connsiteY94" fmla="*/ 5206663 h 5761526"/>
              <a:gd name="connsiteX95" fmla="*/ 9373666 w 11095200"/>
              <a:gd name="connsiteY95" fmla="*/ 5047016 h 5761526"/>
              <a:gd name="connsiteX96" fmla="*/ 9269098 w 11095200"/>
              <a:gd name="connsiteY96" fmla="*/ 4940851 h 5761526"/>
              <a:gd name="connsiteX97" fmla="*/ 9158940 w 11095200"/>
              <a:gd name="connsiteY97" fmla="*/ 5025465 h 5761526"/>
              <a:gd name="connsiteX98" fmla="*/ 9158940 w 11095200"/>
              <a:gd name="connsiteY98" fmla="*/ 4857841 h 5761526"/>
              <a:gd name="connsiteX99" fmla="*/ 9103861 w 11095200"/>
              <a:gd name="connsiteY99" fmla="*/ 4857841 h 5761526"/>
              <a:gd name="connsiteX100" fmla="*/ 8570656 w 11095200"/>
              <a:gd name="connsiteY100" fmla="*/ 4852252 h 5761526"/>
              <a:gd name="connsiteX101" fmla="*/ 8411009 w 11095200"/>
              <a:gd name="connsiteY101" fmla="*/ 4960014 h 5761526"/>
              <a:gd name="connsiteX102" fmla="*/ 8510794 w 11095200"/>
              <a:gd name="connsiteY102" fmla="*/ 5058195 h 5761526"/>
              <a:gd name="connsiteX103" fmla="*/ 8608974 w 11095200"/>
              <a:gd name="connsiteY103" fmla="*/ 5072559 h 5761526"/>
              <a:gd name="connsiteX104" fmla="*/ 8656867 w 11095200"/>
              <a:gd name="connsiteY104" fmla="*/ 5107684 h 5761526"/>
              <a:gd name="connsiteX105" fmla="*/ 8579439 w 11095200"/>
              <a:gd name="connsiteY105" fmla="*/ 5140413 h 5761526"/>
              <a:gd name="connsiteX106" fmla="*/ 8492430 w 11095200"/>
              <a:gd name="connsiteY106" fmla="*/ 5094916 h 5761526"/>
              <a:gd name="connsiteX107" fmla="*/ 8492430 w 11095200"/>
              <a:gd name="connsiteY107" fmla="*/ 5085335 h 5761526"/>
              <a:gd name="connsiteX108" fmla="*/ 8414203 w 11095200"/>
              <a:gd name="connsiteY108" fmla="*/ 5085335 h 5761526"/>
              <a:gd name="connsiteX109" fmla="*/ 8414203 w 11095200"/>
              <a:gd name="connsiteY109" fmla="*/ 5088529 h 5761526"/>
              <a:gd name="connsiteX110" fmla="*/ 8579431 w 11095200"/>
              <a:gd name="connsiteY110" fmla="*/ 5212252 h 5761526"/>
              <a:gd name="connsiteX111" fmla="*/ 8734287 w 11095200"/>
              <a:gd name="connsiteY111" fmla="*/ 5104490 h 5761526"/>
              <a:gd name="connsiteX112" fmla="*/ 8628122 w 11095200"/>
              <a:gd name="connsiteY112" fmla="*/ 5006310 h 5761526"/>
              <a:gd name="connsiteX113" fmla="*/ 8529942 w 11095200"/>
              <a:gd name="connsiteY113" fmla="*/ 4990348 h 5761526"/>
              <a:gd name="connsiteX114" fmla="*/ 8489236 w 11095200"/>
              <a:gd name="connsiteY114" fmla="*/ 4957618 h 5761526"/>
              <a:gd name="connsiteX115" fmla="*/ 8562671 w 11095200"/>
              <a:gd name="connsiteY115" fmla="*/ 4924091 h 5761526"/>
              <a:gd name="connsiteX116" fmla="*/ 8648882 w 11095200"/>
              <a:gd name="connsiteY116" fmla="*/ 4971185 h 5761526"/>
              <a:gd name="connsiteX117" fmla="*/ 8648882 w 11095200"/>
              <a:gd name="connsiteY117" fmla="*/ 4978371 h 5761526"/>
              <a:gd name="connsiteX118" fmla="*/ 8727907 w 11095200"/>
              <a:gd name="connsiteY118" fmla="*/ 4978371 h 5761526"/>
              <a:gd name="connsiteX119" fmla="*/ 8727907 w 11095200"/>
              <a:gd name="connsiteY119" fmla="*/ 4975178 h 5761526"/>
              <a:gd name="connsiteX120" fmla="*/ 8570656 w 11095200"/>
              <a:gd name="connsiteY120" fmla="*/ 4852252 h 5761526"/>
              <a:gd name="connsiteX121" fmla="*/ 860948 w 11095200"/>
              <a:gd name="connsiteY121" fmla="*/ 0 h 5761526"/>
              <a:gd name="connsiteX122" fmla="*/ 4282032 w 11095200"/>
              <a:gd name="connsiteY122" fmla="*/ 0 h 5761526"/>
              <a:gd name="connsiteX123" fmla="*/ 7672854 w 11095200"/>
              <a:gd name="connsiteY123" fmla="*/ 0 h 5761526"/>
              <a:gd name="connsiteX124" fmla="*/ 11093938 w 11095200"/>
              <a:gd name="connsiteY124" fmla="*/ 0 h 5761526"/>
              <a:gd name="connsiteX125" fmla="*/ 11093938 w 11095200"/>
              <a:gd name="connsiteY125" fmla="*/ 2017970 h 5761526"/>
              <a:gd name="connsiteX126" fmla="*/ 10321022 w 11095200"/>
              <a:gd name="connsiteY126" fmla="*/ 2875530 h 5761526"/>
              <a:gd name="connsiteX127" fmla="*/ 10273200 w 11095200"/>
              <a:gd name="connsiteY127" fmla="*/ 2877948 h 5761526"/>
              <a:gd name="connsiteX128" fmla="*/ 10273200 w 11095200"/>
              <a:gd name="connsiteY128" fmla="*/ 2881526 h 5761526"/>
              <a:gd name="connsiteX129" fmla="*/ 11095200 w 11095200"/>
              <a:gd name="connsiteY129" fmla="*/ 2881526 h 5761526"/>
              <a:gd name="connsiteX130" fmla="*/ 11095200 w 11095200"/>
              <a:gd name="connsiteY130" fmla="*/ 5761526 h 5761526"/>
              <a:gd name="connsiteX131" fmla="*/ 0 w 11095200"/>
              <a:gd name="connsiteY131" fmla="*/ 5761526 h 5761526"/>
              <a:gd name="connsiteX132" fmla="*/ 0 w 11095200"/>
              <a:gd name="connsiteY132" fmla="*/ 4277351 h 5761526"/>
              <a:gd name="connsiteX133" fmla="*/ 0 w 11095200"/>
              <a:gd name="connsiteY133" fmla="*/ 2881526 h 5761526"/>
              <a:gd name="connsiteX134" fmla="*/ 0 w 11095200"/>
              <a:gd name="connsiteY134" fmla="*/ 2880001 h 5761526"/>
              <a:gd name="connsiteX135" fmla="*/ 0 w 11095200"/>
              <a:gd name="connsiteY135" fmla="*/ 862031 h 5761526"/>
              <a:gd name="connsiteX136" fmla="*/ 860948 w 11095200"/>
              <a:gd name="connsiteY136" fmla="*/ 0 h 57615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11095200" h="5761526">
                <a:moveTo>
                  <a:pt x="9552460" y="5009504"/>
                </a:moveTo>
                <a:lnTo>
                  <a:pt x="9623501" y="5076552"/>
                </a:lnTo>
                <a:cubicBezTo>
                  <a:pt x="9623501" y="5122049"/>
                  <a:pt x="9604346" y="5142003"/>
                  <a:pt x="9552460" y="5142801"/>
                </a:cubicBezTo>
                <a:cubicBezTo>
                  <a:pt x="9499777" y="5142801"/>
                  <a:pt x="9481420" y="5122049"/>
                  <a:pt x="9481420" y="5076552"/>
                </a:cubicBezTo>
                <a:cubicBezTo>
                  <a:pt x="9481420" y="5031054"/>
                  <a:pt x="9498979" y="5009504"/>
                  <a:pt x="9552460" y="5009504"/>
                </a:cubicBezTo>
                <a:close/>
                <a:moveTo>
                  <a:pt x="10081682" y="5001519"/>
                </a:moveTo>
                <a:cubicBezTo>
                  <a:pt x="10127179" y="5001519"/>
                  <a:pt x="10147931" y="5016682"/>
                  <a:pt x="10150327" y="5051009"/>
                </a:cubicBezTo>
                <a:lnTo>
                  <a:pt x="10011440" y="5051009"/>
                </a:lnTo>
                <a:cubicBezTo>
                  <a:pt x="10014633" y="5016682"/>
                  <a:pt x="10034587" y="5001519"/>
                  <a:pt x="10081682" y="5001519"/>
                </a:cubicBezTo>
                <a:close/>
                <a:moveTo>
                  <a:pt x="10440883" y="4940851"/>
                </a:moveTo>
                <a:cubicBezTo>
                  <a:pt x="10373029" y="4940851"/>
                  <a:pt x="10336315" y="4982364"/>
                  <a:pt x="10329928" y="5026264"/>
                </a:cubicBezTo>
                <a:lnTo>
                  <a:pt x="10329928" y="4945642"/>
                </a:lnTo>
                <a:lnTo>
                  <a:pt x="10281236" y="4945642"/>
                </a:lnTo>
                <a:cubicBezTo>
                  <a:pt x="10268468" y="4945642"/>
                  <a:pt x="10258089" y="4956021"/>
                  <a:pt x="10258089" y="4968789"/>
                </a:cubicBezTo>
                <a:lnTo>
                  <a:pt x="10258089" y="5206663"/>
                </a:lnTo>
                <a:lnTo>
                  <a:pt x="10258096" y="5206663"/>
                </a:lnTo>
                <a:lnTo>
                  <a:pt x="10312377" y="5205865"/>
                </a:lnTo>
                <a:cubicBezTo>
                  <a:pt x="10325144" y="5205865"/>
                  <a:pt x="10335524" y="5195485"/>
                  <a:pt x="10335524" y="5182717"/>
                </a:cubicBezTo>
                <a:lnTo>
                  <a:pt x="10335524" y="5074955"/>
                </a:lnTo>
                <a:cubicBezTo>
                  <a:pt x="10335524" y="5031054"/>
                  <a:pt x="10353083" y="5011101"/>
                  <a:pt x="10402572" y="5011101"/>
                </a:cubicBezTo>
                <a:cubicBezTo>
                  <a:pt x="10450465" y="5011101"/>
                  <a:pt x="10468023" y="5028667"/>
                  <a:pt x="10468023" y="5070172"/>
                </a:cubicBezTo>
                <a:lnTo>
                  <a:pt x="10468023" y="5183515"/>
                </a:lnTo>
                <a:cubicBezTo>
                  <a:pt x="10468023" y="5196283"/>
                  <a:pt x="10478404" y="5206663"/>
                  <a:pt x="10491171" y="5206663"/>
                </a:cubicBezTo>
                <a:lnTo>
                  <a:pt x="10546250" y="5206663"/>
                </a:lnTo>
                <a:lnTo>
                  <a:pt x="10546250" y="5044621"/>
                </a:lnTo>
                <a:cubicBezTo>
                  <a:pt x="10546250" y="4986348"/>
                  <a:pt x="10511924" y="4940851"/>
                  <a:pt x="10440883" y="4940851"/>
                </a:cubicBezTo>
                <a:close/>
                <a:moveTo>
                  <a:pt x="10082480" y="4940851"/>
                </a:moveTo>
                <a:cubicBezTo>
                  <a:pt x="9997075" y="4940851"/>
                  <a:pt x="9938004" y="4993534"/>
                  <a:pt x="9938004" y="5076552"/>
                </a:cubicBezTo>
                <a:lnTo>
                  <a:pt x="9937996" y="5076544"/>
                </a:lnTo>
                <a:cubicBezTo>
                  <a:pt x="9937996" y="5169143"/>
                  <a:pt x="9997060" y="5211446"/>
                  <a:pt x="10084069" y="5212245"/>
                </a:cubicBezTo>
                <a:cubicBezTo>
                  <a:pt x="10167079" y="5212245"/>
                  <a:pt x="10222158" y="5172337"/>
                  <a:pt x="10222158" y="5115661"/>
                </a:cubicBezTo>
                <a:lnTo>
                  <a:pt x="10222158" y="5110072"/>
                </a:lnTo>
                <a:lnTo>
                  <a:pt x="10143931" y="5110072"/>
                </a:lnTo>
                <a:lnTo>
                  <a:pt x="10143931" y="5115661"/>
                </a:lnTo>
                <a:cubicBezTo>
                  <a:pt x="10143931" y="5138011"/>
                  <a:pt x="10127970" y="5149988"/>
                  <a:pt x="10081674" y="5149988"/>
                </a:cubicBezTo>
                <a:cubicBezTo>
                  <a:pt x="10031386" y="5149988"/>
                  <a:pt x="10013029" y="5132421"/>
                  <a:pt x="10010633" y="5092513"/>
                </a:cubicBezTo>
                <a:lnTo>
                  <a:pt x="10222165" y="5092513"/>
                </a:lnTo>
                <a:cubicBezTo>
                  <a:pt x="10223762" y="5083730"/>
                  <a:pt x="10224561" y="5077350"/>
                  <a:pt x="10224561" y="5067769"/>
                </a:cubicBezTo>
                <a:cubicBezTo>
                  <a:pt x="10224561" y="4985550"/>
                  <a:pt x="10167885" y="4940851"/>
                  <a:pt x="10082480" y="4940851"/>
                </a:cubicBezTo>
                <a:close/>
                <a:moveTo>
                  <a:pt x="9552460" y="4940851"/>
                </a:moveTo>
                <a:cubicBezTo>
                  <a:pt x="9463063" y="4940851"/>
                  <a:pt x="9403194" y="4993534"/>
                  <a:pt x="9403194" y="5076552"/>
                </a:cubicBezTo>
                <a:cubicBezTo>
                  <a:pt x="9403194" y="5158771"/>
                  <a:pt x="9463063" y="5211454"/>
                  <a:pt x="9552460" y="5212252"/>
                </a:cubicBezTo>
                <a:cubicBezTo>
                  <a:pt x="9641858" y="5212252"/>
                  <a:pt x="9701728" y="5158771"/>
                  <a:pt x="9701728" y="5076552"/>
                </a:cubicBezTo>
                <a:cubicBezTo>
                  <a:pt x="9701728" y="4993534"/>
                  <a:pt x="9641858" y="4940851"/>
                  <a:pt x="9552460" y="4940851"/>
                </a:cubicBezTo>
                <a:close/>
                <a:moveTo>
                  <a:pt x="8905105" y="4940851"/>
                </a:moveTo>
                <a:cubicBezTo>
                  <a:pt x="8826883" y="4940851"/>
                  <a:pt x="8773101" y="4981187"/>
                  <a:pt x="8760878" y="5046886"/>
                </a:cubicBezTo>
                <a:lnTo>
                  <a:pt x="8758234" y="5076544"/>
                </a:lnTo>
                <a:lnTo>
                  <a:pt x="8760878" y="5105941"/>
                </a:lnTo>
                <a:cubicBezTo>
                  <a:pt x="8773101" y="5171116"/>
                  <a:pt x="8826883" y="5211539"/>
                  <a:pt x="8905105" y="5212237"/>
                </a:cubicBezTo>
                <a:cubicBezTo>
                  <a:pt x="8988914" y="5212237"/>
                  <a:pt x="9046387" y="5166740"/>
                  <a:pt x="9046387" y="5099692"/>
                </a:cubicBezTo>
                <a:lnTo>
                  <a:pt x="9046387" y="5092506"/>
                </a:lnTo>
                <a:lnTo>
                  <a:pt x="8968959" y="5092506"/>
                </a:lnTo>
                <a:lnTo>
                  <a:pt x="8968959" y="5096498"/>
                </a:lnTo>
                <a:cubicBezTo>
                  <a:pt x="8968959" y="5130018"/>
                  <a:pt x="8944215" y="5141995"/>
                  <a:pt x="8903508" y="5141995"/>
                </a:cubicBezTo>
                <a:cubicBezTo>
                  <a:pt x="8857213" y="5141995"/>
                  <a:pt x="8835662" y="5124437"/>
                  <a:pt x="8835662" y="5076544"/>
                </a:cubicBezTo>
                <a:cubicBezTo>
                  <a:pt x="8835662" y="5028652"/>
                  <a:pt x="8857213" y="5011093"/>
                  <a:pt x="8903508" y="5011093"/>
                </a:cubicBezTo>
                <a:cubicBezTo>
                  <a:pt x="8944215" y="5011093"/>
                  <a:pt x="8968959" y="5023063"/>
                  <a:pt x="8968959" y="5056590"/>
                </a:cubicBezTo>
                <a:lnTo>
                  <a:pt x="8968959" y="5060583"/>
                </a:lnTo>
                <a:lnTo>
                  <a:pt x="9046387" y="5060583"/>
                </a:lnTo>
                <a:lnTo>
                  <a:pt x="9046387" y="5053396"/>
                </a:lnTo>
                <a:cubicBezTo>
                  <a:pt x="9046387" y="4985550"/>
                  <a:pt x="8988921" y="4940851"/>
                  <a:pt x="8905105" y="4940851"/>
                </a:cubicBezTo>
                <a:close/>
                <a:moveTo>
                  <a:pt x="9752814" y="4895361"/>
                </a:moveTo>
                <a:lnTo>
                  <a:pt x="9752814" y="4945649"/>
                </a:lnTo>
                <a:lnTo>
                  <a:pt x="9735255" y="4945649"/>
                </a:lnTo>
                <a:cubicBezTo>
                  <a:pt x="9722487" y="4945649"/>
                  <a:pt x="9712107" y="4956029"/>
                  <a:pt x="9712107" y="4968797"/>
                </a:cubicBezTo>
                <a:lnTo>
                  <a:pt x="9712107" y="5010302"/>
                </a:lnTo>
                <a:lnTo>
                  <a:pt x="9753612" y="5010302"/>
                </a:lnTo>
                <a:lnTo>
                  <a:pt x="9753612" y="5112475"/>
                </a:lnTo>
                <a:cubicBezTo>
                  <a:pt x="9753612" y="5177926"/>
                  <a:pt x="9791125" y="5206663"/>
                  <a:pt x="9851793" y="5206663"/>
                </a:cubicBezTo>
                <a:lnTo>
                  <a:pt x="9851800" y="5206663"/>
                </a:lnTo>
                <a:lnTo>
                  <a:pt x="9915654" y="5205864"/>
                </a:lnTo>
                <a:lnTo>
                  <a:pt x="9915654" y="5158770"/>
                </a:lnTo>
                <a:cubicBezTo>
                  <a:pt x="9915654" y="5146003"/>
                  <a:pt x="9905274" y="5135623"/>
                  <a:pt x="9892507" y="5135623"/>
                </a:cubicBezTo>
                <a:lnTo>
                  <a:pt x="9868560" y="5135623"/>
                </a:lnTo>
                <a:cubicBezTo>
                  <a:pt x="9840622" y="5135623"/>
                  <a:pt x="9831040" y="5129235"/>
                  <a:pt x="9831040" y="5102893"/>
                </a:cubicBezTo>
                <a:lnTo>
                  <a:pt x="9831040" y="5010302"/>
                </a:lnTo>
                <a:lnTo>
                  <a:pt x="9892507" y="5010302"/>
                </a:lnTo>
                <a:cubicBezTo>
                  <a:pt x="9905274" y="5010302"/>
                  <a:pt x="9915654" y="4999922"/>
                  <a:pt x="9915654" y="4987154"/>
                </a:cubicBezTo>
                <a:lnTo>
                  <a:pt x="9915654" y="4945649"/>
                </a:lnTo>
                <a:lnTo>
                  <a:pt x="9831040" y="4945649"/>
                </a:lnTo>
                <a:lnTo>
                  <a:pt x="9831040" y="4918509"/>
                </a:lnTo>
                <a:cubicBezTo>
                  <a:pt x="9831040" y="4905741"/>
                  <a:pt x="9820660" y="4895361"/>
                  <a:pt x="9807892" y="4895361"/>
                </a:cubicBezTo>
                <a:lnTo>
                  <a:pt x="9752814" y="4895361"/>
                </a:lnTo>
                <a:close/>
                <a:moveTo>
                  <a:pt x="9103861" y="4857841"/>
                </a:moveTo>
                <a:cubicBezTo>
                  <a:pt x="9091094" y="4857841"/>
                  <a:pt x="9080714" y="4868221"/>
                  <a:pt x="9080714" y="4880989"/>
                </a:cubicBezTo>
                <a:lnTo>
                  <a:pt x="9080714" y="5206663"/>
                </a:lnTo>
                <a:lnTo>
                  <a:pt x="9080721" y="5206663"/>
                </a:lnTo>
                <a:lnTo>
                  <a:pt x="9135800" y="5205865"/>
                </a:lnTo>
                <a:cubicBezTo>
                  <a:pt x="9148568" y="5205865"/>
                  <a:pt x="9158948" y="5195485"/>
                  <a:pt x="9158948" y="5182717"/>
                </a:cubicBezTo>
                <a:lnTo>
                  <a:pt x="9158948" y="5076552"/>
                </a:lnTo>
                <a:cubicBezTo>
                  <a:pt x="9158948" y="5032651"/>
                  <a:pt x="9174909" y="5011101"/>
                  <a:pt x="9227593" y="5011101"/>
                </a:cubicBezTo>
                <a:cubicBezTo>
                  <a:pt x="9277082" y="5011101"/>
                  <a:pt x="9295439" y="5026271"/>
                  <a:pt x="9295439" y="5070172"/>
                </a:cubicBezTo>
                <a:lnTo>
                  <a:pt x="9295439" y="5183515"/>
                </a:lnTo>
                <a:cubicBezTo>
                  <a:pt x="9295439" y="5196283"/>
                  <a:pt x="9305819" y="5206663"/>
                  <a:pt x="9318587" y="5206663"/>
                </a:cubicBezTo>
                <a:lnTo>
                  <a:pt x="9373666" y="5206663"/>
                </a:lnTo>
                <a:lnTo>
                  <a:pt x="9373666" y="5047016"/>
                </a:lnTo>
                <a:cubicBezTo>
                  <a:pt x="9373666" y="4986348"/>
                  <a:pt x="9339339" y="4940851"/>
                  <a:pt x="9269098" y="4940851"/>
                </a:cubicBezTo>
                <a:cubicBezTo>
                  <a:pt x="9202042" y="4940851"/>
                  <a:pt x="9166925" y="4981565"/>
                  <a:pt x="9158940" y="5025465"/>
                </a:cubicBezTo>
                <a:lnTo>
                  <a:pt x="9158940" y="4857841"/>
                </a:lnTo>
                <a:lnTo>
                  <a:pt x="9103861" y="4857841"/>
                </a:lnTo>
                <a:close/>
                <a:moveTo>
                  <a:pt x="8570656" y="4852252"/>
                </a:moveTo>
                <a:cubicBezTo>
                  <a:pt x="8454111" y="4852252"/>
                  <a:pt x="8411009" y="4907330"/>
                  <a:pt x="8411009" y="4960014"/>
                </a:cubicBezTo>
                <a:cubicBezTo>
                  <a:pt x="8411009" y="5016682"/>
                  <a:pt x="8448522" y="5048613"/>
                  <a:pt x="8510794" y="5058195"/>
                </a:cubicBezTo>
                <a:lnTo>
                  <a:pt x="8608974" y="5072559"/>
                </a:lnTo>
                <a:cubicBezTo>
                  <a:pt x="8644890" y="5078149"/>
                  <a:pt x="8656867" y="5086133"/>
                  <a:pt x="8656867" y="5107684"/>
                </a:cubicBezTo>
                <a:cubicBezTo>
                  <a:pt x="8656867" y="5130832"/>
                  <a:pt x="8641704" y="5140413"/>
                  <a:pt x="8579439" y="5140413"/>
                </a:cubicBezTo>
                <a:cubicBezTo>
                  <a:pt x="8508391" y="5140413"/>
                  <a:pt x="8492430" y="5126847"/>
                  <a:pt x="8492430" y="5094916"/>
                </a:cubicBezTo>
                <a:lnTo>
                  <a:pt x="8492430" y="5085335"/>
                </a:lnTo>
                <a:lnTo>
                  <a:pt x="8414203" y="5085335"/>
                </a:lnTo>
                <a:lnTo>
                  <a:pt x="8414203" y="5088529"/>
                </a:lnTo>
                <a:cubicBezTo>
                  <a:pt x="8414203" y="5169949"/>
                  <a:pt x="8473267" y="5211454"/>
                  <a:pt x="8579431" y="5212252"/>
                </a:cubicBezTo>
                <a:cubicBezTo>
                  <a:pt x="8690387" y="5212252"/>
                  <a:pt x="8734287" y="5161166"/>
                  <a:pt x="8734287" y="5104490"/>
                </a:cubicBezTo>
                <a:cubicBezTo>
                  <a:pt x="8734287" y="5056598"/>
                  <a:pt x="8706349" y="5019078"/>
                  <a:pt x="8628122" y="5006310"/>
                </a:cubicBezTo>
                <a:lnTo>
                  <a:pt x="8529942" y="4990348"/>
                </a:lnTo>
                <a:cubicBezTo>
                  <a:pt x="8500414" y="4985557"/>
                  <a:pt x="8489236" y="4977573"/>
                  <a:pt x="8489236" y="4957618"/>
                </a:cubicBezTo>
                <a:cubicBezTo>
                  <a:pt x="8489236" y="4935269"/>
                  <a:pt x="8506794" y="4924091"/>
                  <a:pt x="8562671" y="4924091"/>
                </a:cubicBezTo>
                <a:cubicBezTo>
                  <a:pt x="8631324" y="4924091"/>
                  <a:pt x="8648882" y="4937657"/>
                  <a:pt x="8648882" y="4971185"/>
                </a:cubicBezTo>
                <a:lnTo>
                  <a:pt x="8648882" y="4978371"/>
                </a:lnTo>
                <a:lnTo>
                  <a:pt x="8727907" y="4978371"/>
                </a:lnTo>
                <a:lnTo>
                  <a:pt x="8727907" y="4975178"/>
                </a:lnTo>
                <a:cubicBezTo>
                  <a:pt x="8727907" y="4901741"/>
                  <a:pt x="8677620" y="4852252"/>
                  <a:pt x="8570656" y="4852252"/>
                </a:cubicBezTo>
                <a:close/>
                <a:moveTo>
                  <a:pt x="860948" y="0"/>
                </a:moveTo>
                <a:lnTo>
                  <a:pt x="4282032" y="0"/>
                </a:lnTo>
                <a:lnTo>
                  <a:pt x="7672854" y="0"/>
                </a:lnTo>
                <a:lnTo>
                  <a:pt x="11093938" y="0"/>
                </a:lnTo>
                <a:lnTo>
                  <a:pt x="11093938" y="2017970"/>
                </a:lnTo>
                <a:cubicBezTo>
                  <a:pt x="11093938" y="2464309"/>
                  <a:pt x="10755180" y="2831389"/>
                  <a:pt x="10321022" y="2875530"/>
                </a:cubicBezTo>
                <a:lnTo>
                  <a:pt x="10273200" y="2877948"/>
                </a:lnTo>
                <a:lnTo>
                  <a:pt x="10273200" y="2881526"/>
                </a:lnTo>
                <a:lnTo>
                  <a:pt x="11095200" y="2881526"/>
                </a:lnTo>
                <a:lnTo>
                  <a:pt x="11095200" y="5761526"/>
                </a:lnTo>
                <a:lnTo>
                  <a:pt x="0" y="5761526"/>
                </a:lnTo>
                <a:lnTo>
                  <a:pt x="0" y="4277351"/>
                </a:lnTo>
                <a:lnTo>
                  <a:pt x="0" y="2881526"/>
                </a:lnTo>
                <a:lnTo>
                  <a:pt x="0" y="2880001"/>
                </a:lnTo>
                <a:lnTo>
                  <a:pt x="0" y="862031"/>
                </a:lnTo>
                <a:cubicBezTo>
                  <a:pt x="0" y="385916"/>
                  <a:pt x="385451" y="0"/>
                  <a:pt x="860948" y="0"/>
                </a:cubicBez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fr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E662E2C-2835-A4C6-3B49-E8C094D88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7085" y="801687"/>
            <a:ext cx="9144000" cy="2387600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  <a:latin typeface="Clash Grotesk" pitchFamily="50" charset="0"/>
              </a:defRPr>
            </a:lvl1pPr>
          </a:lstStyle>
          <a:p>
            <a:r>
              <a:rPr lang="nl-NL" dirty="0"/>
              <a:t>Klik om stijl te bewerken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1604799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rte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ep 7">
            <a:extLst>
              <a:ext uri="{FF2B5EF4-FFF2-40B4-BE49-F238E27FC236}">
                <a16:creationId xmlns:a16="http://schemas.microsoft.com/office/drawing/2014/main" id="{AEBFA4CD-5BC9-CF8E-B76F-B5D230C56F0A}"/>
              </a:ext>
            </a:extLst>
          </p:cNvPr>
          <p:cNvGrpSpPr/>
          <p:nvPr userDrawn="1"/>
        </p:nvGrpSpPr>
        <p:grpSpPr>
          <a:xfrm>
            <a:off x="8543925" y="285749"/>
            <a:ext cx="3333750" cy="1472407"/>
            <a:chOff x="3019423" y="3819525"/>
            <a:chExt cx="5033487" cy="1746626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7DF41688-20C6-8A56-C958-109845310017}"/>
                </a:ext>
              </a:extLst>
            </p:cNvPr>
            <p:cNvSpPr/>
            <p:nvPr/>
          </p:nvSpPr>
          <p:spPr>
            <a:xfrm>
              <a:off x="3616878" y="3819525"/>
              <a:ext cx="3838577" cy="17466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B01E31BB-4179-9BDA-03B9-F9C4A829C8BA}"/>
                </a:ext>
              </a:extLst>
            </p:cNvPr>
            <p:cNvSpPr/>
            <p:nvPr/>
          </p:nvSpPr>
          <p:spPr>
            <a:xfrm>
              <a:off x="3019423" y="44291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1" name="Stroomdiagram: Verbindingslijn 10">
              <a:extLst>
                <a:ext uri="{FF2B5EF4-FFF2-40B4-BE49-F238E27FC236}">
                  <a16:creationId xmlns:a16="http://schemas.microsoft.com/office/drawing/2014/main" id="{D23B1844-436F-14AD-DB86-EFBB42C91698}"/>
                </a:ext>
              </a:extLst>
            </p:cNvPr>
            <p:cNvSpPr/>
            <p:nvPr/>
          </p:nvSpPr>
          <p:spPr>
            <a:xfrm>
              <a:off x="3019423" y="38195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015D499A-17AD-202D-BCC8-349B7F814FAF}"/>
                </a:ext>
              </a:extLst>
            </p:cNvPr>
            <p:cNvSpPr/>
            <p:nvPr/>
          </p:nvSpPr>
          <p:spPr>
            <a:xfrm>
              <a:off x="7248527" y="38195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3" name="Stroomdiagram: Verbindingslijn 12">
              <a:extLst>
                <a:ext uri="{FF2B5EF4-FFF2-40B4-BE49-F238E27FC236}">
                  <a16:creationId xmlns:a16="http://schemas.microsoft.com/office/drawing/2014/main" id="{3AE78F9E-85A3-FEE5-AFCD-16C59C359845}"/>
                </a:ext>
              </a:extLst>
            </p:cNvPr>
            <p:cNvSpPr/>
            <p:nvPr/>
          </p:nvSpPr>
          <p:spPr>
            <a:xfrm>
              <a:off x="6919433" y="44291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967DA18F-02B5-6AB0-AED5-DE017474707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5165725" cy="6858000"/>
          </a:xfrm>
        </p:spPr>
        <p:txBody>
          <a:bodyPr/>
          <a:lstStyle/>
          <a:p>
            <a:endParaRPr lang="nl-B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55E44EAC-1807-BEA0-A558-CD2DC2BB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72659" y="359170"/>
            <a:ext cx="3060497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Inhoud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1DD5AA3-4F7D-7569-1F80-2E4DE0EFD1A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3563" y="2065338"/>
            <a:ext cx="6089650" cy="4433887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l-NL" dirty="0"/>
              <a:t>Tussentitel 1</a:t>
            </a:r>
          </a:p>
          <a:p>
            <a:pPr marL="800100" lvl="1" indent="-34290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nl-NL" dirty="0"/>
              <a:t>Subtitel onder een hoofdstuk</a:t>
            </a:r>
            <a:endParaRPr lang="nl-BE" dirty="0"/>
          </a:p>
          <a:p>
            <a:pPr marL="342900" indent="-342900">
              <a:buFont typeface="+mj-lt"/>
              <a:buAutoNum type="arabicPeriod"/>
            </a:pPr>
            <a:r>
              <a:rPr lang="nl-BE" dirty="0"/>
              <a:t>Tussentitel 2</a:t>
            </a:r>
          </a:p>
          <a:p>
            <a:pPr marL="342900" indent="-342900">
              <a:buFont typeface="+mj-lt"/>
              <a:buAutoNum type="arabicPeriod"/>
            </a:pPr>
            <a:r>
              <a:rPr lang="nl-BE" dirty="0"/>
              <a:t>Tussentitel 3</a:t>
            </a:r>
          </a:p>
          <a:p>
            <a:pPr marL="342900" indent="-342900">
              <a:buFont typeface="+mj-lt"/>
              <a:buAutoNum type="arabicPeriod"/>
            </a:pPr>
            <a:r>
              <a:rPr lang="nl-BE" dirty="0"/>
              <a:t>…</a:t>
            </a:r>
            <a:endParaRPr lang="nl-NL" dirty="0"/>
          </a:p>
          <a:p>
            <a:pPr lvl="0"/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7099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roo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7">
            <a:extLst>
              <a:ext uri="{FF2B5EF4-FFF2-40B4-BE49-F238E27FC236}">
                <a16:creationId xmlns:a16="http://schemas.microsoft.com/office/drawing/2014/main" id="{90DD0459-57C1-4B64-43EC-EE0B4C465C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7137" y="549273"/>
            <a:ext cx="5113964" cy="5759453"/>
          </a:xfrm>
          <a:custGeom>
            <a:avLst/>
            <a:gdLst>
              <a:gd name="connsiteX0" fmla="*/ 3572486 w 5113964"/>
              <a:gd name="connsiteY0" fmla="*/ 5007428 h 5759453"/>
              <a:gd name="connsiteX1" fmla="*/ 3643527 w 5113964"/>
              <a:gd name="connsiteY1" fmla="*/ 5074476 h 5759453"/>
              <a:gd name="connsiteX2" fmla="*/ 3572486 w 5113964"/>
              <a:gd name="connsiteY2" fmla="*/ 5140725 h 5759453"/>
              <a:gd name="connsiteX3" fmla="*/ 3501446 w 5113964"/>
              <a:gd name="connsiteY3" fmla="*/ 5074476 h 5759453"/>
              <a:gd name="connsiteX4" fmla="*/ 3572486 w 5113964"/>
              <a:gd name="connsiteY4" fmla="*/ 5007428 h 5759453"/>
              <a:gd name="connsiteX5" fmla="*/ 4101708 w 5113964"/>
              <a:gd name="connsiteY5" fmla="*/ 4999443 h 5759453"/>
              <a:gd name="connsiteX6" fmla="*/ 4170353 w 5113964"/>
              <a:gd name="connsiteY6" fmla="*/ 5048933 h 5759453"/>
              <a:gd name="connsiteX7" fmla="*/ 4031466 w 5113964"/>
              <a:gd name="connsiteY7" fmla="*/ 5048933 h 5759453"/>
              <a:gd name="connsiteX8" fmla="*/ 4101708 w 5113964"/>
              <a:gd name="connsiteY8" fmla="*/ 4999443 h 5759453"/>
              <a:gd name="connsiteX9" fmla="*/ 4460909 w 5113964"/>
              <a:gd name="connsiteY9" fmla="*/ 4938775 h 5759453"/>
              <a:gd name="connsiteX10" fmla="*/ 4349954 w 5113964"/>
              <a:gd name="connsiteY10" fmla="*/ 5024188 h 5759453"/>
              <a:gd name="connsiteX11" fmla="*/ 4349954 w 5113964"/>
              <a:gd name="connsiteY11" fmla="*/ 4943566 h 5759453"/>
              <a:gd name="connsiteX12" fmla="*/ 4301262 w 5113964"/>
              <a:gd name="connsiteY12" fmla="*/ 4943566 h 5759453"/>
              <a:gd name="connsiteX13" fmla="*/ 4278115 w 5113964"/>
              <a:gd name="connsiteY13" fmla="*/ 4966714 h 5759453"/>
              <a:gd name="connsiteX14" fmla="*/ 4278115 w 5113964"/>
              <a:gd name="connsiteY14" fmla="*/ 5204587 h 5759453"/>
              <a:gd name="connsiteX15" fmla="*/ 4278122 w 5113964"/>
              <a:gd name="connsiteY15" fmla="*/ 5204587 h 5759453"/>
              <a:gd name="connsiteX16" fmla="*/ 4332403 w 5113964"/>
              <a:gd name="connsiteY16" fmla="*/ 5203789 h 5759453"/>
              <a:gd name="connsiteX17" fmla="*/ 4355550 w 5113964"/>
              <a:gd name="connsiteY17" fmla="*/ 5180641 h 5759453"/>
              <a:gd name="connsiteX18" fmla="*/ 4355550 w 5113964"/>
              <a:gd name="connsiteY18" fmla="*/ 5072879 h 5759453"/>
              <a:gd name="connsiteX19" fmla="*/ 4422598 w 5113964"/>
              <a:gd name="connsiteY19" fmla="*/ 5009025 h 5759453"/>
              <a:gd name="connsiteX20" fmla="*/ 4488049 w 5113964"/>
              <a:gd name="connsiteY20" fmla="*/ 5068096 h 5759453"/>
              <a:gd name="connsiteX21" fmla="*/ 4488049 w 5113964"/>
              <a:gd name="connsiteY21" fmla="*/ 5181439 h 5759453"/>
              <a:gd name="connsiteX22" fmla="*/ 4511197 w 5113964"/>
              <a:gd name="connsiteY22" fmla="*/ 5204587 h 5759453"/>
              <a:gd name="connsiteX23" fmla="*/ 4566276 w 5113964"/>
              <a:gd name="connsiteY23" fmla="*/ 5204587 h 5759453"/>
              <a:gd name="connsiteX24" fmla="*/ 4566276 w 5113964"/>
              <a:gd name="connsiteY24" fmla="*/ 5042545 h 5759453"/>
              <a:gd name="connsiteX25" fmla="*/ 4460909 w 5113964"/>
              <a:gd name="connsiteY25" fmla="*/ 4938775 h 5759453"/>
              <a:gd name="connsiteX26" fmla="*/ 4102506 w 5113964"/>
              <a:gd name="connsiteY26" fmla="*/ 4938775 h 5759453"/>
              <a:gd name="connsiteX27" fmla="*/ 3958030 w 5113964"/>
              <a:gd name="connsiteY27" fmla="*/ 5074476 h 5759453"/>
              <a:gd name="connsiteX28" fmla="*/ 3958022 w 5113964"/>
              <a:gd name="connsiteY28" fmla="*/ 5074468 h 5759453"/>
              <a:gd name="connsiteX29" fmla="*/ 4104095 w 5113964"/>
              <a:gd name="connsiteY29" fmla="*/ 5210169 h 5759453"/>
              <a:gd name="connsiteX30" fmla="*/ 4242184 w 5113964"/>
              <a:gd name="connsiteY30" fmla="*/ 5113585 h 5759453"/>
              <a:gd name="connsiteX31" fmla="*/ 4242184 w 5113964"/>
              <a:gd name="connsiteY31" fmla="*/ 5107996 h 5759453"/>
              <a:gd name="connsiteX32" fmla="*/ 4163957 w 5113964"/>
              <a:gd name="connsiteY32" fmla="*/ 5107996 h 5759453"/>
              <a:gd name="connsiteX33" fmla="*/ 4163957 w 5113964"/>
              <a:gd name="connsiteY33" fmla="*/ 5113585 h 5759453"/>
              <a:gd name="connsiteX34" fmla="*/ 4101700 w 5113964"/>
              <a:gd name="connsiteY34" fmla="*/ 5147912 h 5759453"/>
              <a:gd name="connsiteX35" fmla="*/ 4030659 w 5113964"/>
              <a:gd name="connsiteY35" fmla="*/ 5090437 h 5759453"/>
              <a:gd name="connsiteX36" fmla="*/ 4242191 w 5113964"/>
              <a:gd name="connsiteY36" fmla="*/ 5090437 h 5759453"/>
              <a:gd name="connsiteX37" fmla="*/ 4244587 w 5113964"/>
              <a:gd name="connsiteY37" fmla="*/ 5065693 h 5759453"/>
              <a:gd name="connsiteX38" fmla="*/ 4102506 w 5113964"/>
              <a:gd name="connsiteY38" fmla="*/ 4938775 h 5759453"/>
              <a:gd name="connsiteX39" fmla="*/ 3572486 w 5113964"/>
              <a:gd name="connsiteY39" fmla="*/ 4938775 h 5759453"/>
              <a:gd name="connsiteX40" fmla="*/ 3423220 w 5113964"/>
              <a:gd name="connsiteY40" fmla="*/ 5074476 h 5759453"/>
              <a:gd name="connsiteX41" fmla="*/ 3572486 w 5113964"/>
              <a:gd name="connsiteY41" fmla="*/ 5210176 h 5759453"/>
              <a:gd name="connsiteX42" fmla="*/ 3721754 w 5113964"/>
              <a:gd name="connsiteY42" fmla="*/ 5074476 h 5759453"/>
              <a:gd name="connsiteX43" fmla="*/ 3572486 w 5113964"/>
              <a:gd name="connsiteY43" fmla="*/ 4938775 h 5759453"/>
              <a:gd name="connsiteX44" fmla="*/ 2925131 w 5113964"/>
              <a:gd name="connsiteY44" fmla="*/ 4938775 h 5759453"/>
              <a:gd name="connsiteX45" fmla="*/ 2780904 w 5113964"/>
              <a:gd name="connsiteY45" fmla="*/ 5044810 h 5759453"/>
              <a:gd name="connsiteX46" fmla="*/ 2778260 w 5113964"/>
              <a:gd name="connsiteY46" fmla="*/ 5074468 h 5759453"/>
              <a:gd name="connsiteX47" fmla="*/ 2780904 w 5113964"/>
              <a:gd name="connsiteY47" fmla="*/ 5103865 h 5759453"/>
              <a:gd name="connsiteX48" fmla="*/ 2925131 w 5113964"/>
              <a:gd name="connsiteY48" fmla="*/ 5210161 h 5759453"/>
              <a:gd name="connsiteX49" fmla="*/ 3066413 w 5113964"/>
              <a:gd name="connsiteY49" fmla="*/ 5097616 h 5759453"/>
              <a:gd name="connsiteX50" fmla="*/ 3066413 w 5113964"/>
              <a:gd name="connsiteY50" fmla="*/ 5090430 h 5759453"/>
              <a:gd name="connsiteX51" fmla="*/ 2988985 w 5113964"/>
              <a:gd name="connsiteY51" fmla="*/ 5090430 h 5759453"/>
              <a:gd name="connsiteX52" fmla="*/ 2988985 w 5113964"/>
              <a:gd name="connsiteY52" fmla="*/ 5094422 h 5759453"/>
              <a:gd name="connsiteX53" fmla="*/ 2923534 w 5113964"/>
              <a:gd name="connsiteY53" fmla="*/ 5139919 h 5759453"/>
              <a:gd name="connsiteX54" fmla="*/ 2855688 w 5113964"/>
              <a:gd name="connsiteY54" fmla="*/ 5074468 h 5759453"/>
              <a:gd name="connsiteX55" fmla="*/ 2923534 w 5113964"/>
              <a:gd name="connsiteY55" fmla="*/ 5009017 h 5759453"/>
              <a:gd name="connsiteX56" fmla="*/ 2988985 w 5113964"/>
              <a:gd name="connsiteY56" fmla="*/ 5054514 h 5759453"/>
              <a:gd name="connsiteX57" fmla="*/ 2988985 w 5113964"/>
              <a:gd name="connsiteY57" fmla="*/ 5058507 h 5759453"/>
              <a:gd name="connsiteX58" fmla="*/ 3066413 w 5113964"/>
              <a:gd name="connsiteY58" fmla="*/ 5058507 h 5759453"/>
              <a:gd name="connsiteX59" fmla="*/ 3066413 w 5113964"/>
              <a:gd name="connsiteY59" fmla="*/ 5051320 h 5759453"/>
              <a:gd name="connsiteX60" fmla="*/ 2925131 w 5113964"/>
              <a:gd name="connsiteY60" fmla="*/ 4938775 h 5759453"/>
              <a:gd name="connsiteX61" fmla="*/ 3772840 w 5113964"/>
              <a:gd name="connsiteY61" fmla="*/ 4893285 h 5759453"/>
              <a:gd name="connsiteX62" fmla="*/ 3772840 w 5113964"/>
              <a:gd name="connsiteY62" fmla="*/ 4943573 h 5759453"/>
              <a:gd name="connsiteX63" fmla="*/ 3755281 w 5113964"/>
              <a:gd name="connsiteY63" fmla="*/ 4943573 h 5759453"/>
              <a:gd name="connsiteX64" fmla="*/ 3732133 w 5113964"/>
              <a:gd name="connsiteY64" fmla="*/ 4966721 h 5759453"/>
              <a:gd name="connsiteX65" fmla="*/ 3732133 w 5113964"/>
              <a:gd name="connsiteY65" fmla="*/ 5008226 h 5759453"/>
              <a:gd name="connsiteX66" fmla="*/ 3773638 w 5113964"/>
              <a:gd name="connsiteY66" fmla="*/ 5008226 h 5759453"/>
              <a:gd name="connsiteX67" fmla="*/ 3773638 w 5113964"/>
              <a:gd name="connsiteY67" fmla="*/ 5110399 h 5759453"/>
              <a:gd name="connsiteX68" fmla="*/ 3871819 w 5113964"/>
              <a:gd name="connsiteY68" fmla="*/ 5204587 h 5759453"/>
              <a:gd name="connsiteX69" fmla="*/ 3871826 w 5113964"/>
              <a:gd name="connsiteY69" fmla="*/ 5204587 h 5759453"/>
              <a:gd name="connsiteX70" fmla="*/ 3935680 w 5113964"/>
              <a:gd name="connsiteY70" fmla="*/ 5203788 h 5759453"/>
              <a:gd name="connsiteX71" fmla="*/ 3935680 w 5113964"/>
              <a:gd name="connsiteY71" fmla="*/ 5156694 h 5759453"/>
              <a:gd name="connsiteX72" fmla="*/ 3912533 w 5113964"/>
              <a:gd name="connsiteY72" fmla="*/ 5133547 h 5759453"/>
              <a:gd name="connsiteX73" fmla="*/ 3888586 w 5113964"/>
              <a:gd name="connsiteY73" fmla="*/ 5133547 h 5759453"/>
              <a:gd name="connsiteX74" fmla="*/ 3851066 w 5113964"/>
              <a:gd name="connsiteY74" fmla="*/ 5100817 h 5759453"/>
              <a:gd name="connsiteX75" fmla="*/ 3851066 w 5113964"/>
              <a:gd name="connsiteY75" fmla="*/ 5008226 h 5759453"/>
              <a:gd name="connsiteX76" fmla="*/ 3912533 w 5113964"/>
              <a:gd name="connsiteY76" fmla="*/ 5008226 h 5759453"/>
              <a:gd name="connsiteX77" fmla="*/ 3935680 w 5113964"/>
              <a:gd name="connsiteY77" fmla="*/ 4985078 h 5759453"/>
              <a:gd name="connsiteX78" fmla="*/ 3935680 w 5113964"/>
              <a:gd name="connsiteY78" fmla="*/ 4943573 h 5759453"/>
              <a:gd name="connsiteX79" fmla="*/ 3851066 w 5113964"/>
              <a:gd name="connsiteY79" fmla="*/ 4943573 h 5759453"/>
              <a:gd name="connsiteX80" fmla="*/ 3851066 w 5113964"/>
              <a:gd name="connsiteY80" fmla="*/ 4916433 h 5759453"/>
              <a:gd name="connsiteX81" fmla="*/ 3827918 w 5113964"/>
              <a:gd name="connsiteY81" fmla="*/ 4893285 h 5759453"/>
              <a:gd name="connsiteX82" fmla="*/ 3123887 w 5113964"/>
              <a:gd name="connsiteY82" fmla="*/ 4855765 h 5759453"/>
              <a:gd name="connsiteX83" fmla="*/ 3100740 w 5113964"/>
              <a:gd name="connsiteY83" fmla="*/ 4878913 h 5759453"/>
              <a:gd name="connsiteX84" fmla="*/ 3100740 w 5113964"/>
              <a:gd name="connsiteY84" fmla="*/ 5204587 h 5759453"/>
              <a:gd name="connsiteX85" fmla="*/ 3100747 w 5113964"/>
              <a:gd name="connsiteY85" fmla="*/ 5204587 h 5759453"/>
              <a:gd name="connsiteX86" fmla="*/ 3155826 w 5113964"/>
              <a:gd name="connsiteY86" fmla="*/ 5203789 h 5759453"/>
              <a:gd name="connsiteX87" fmla="*/ 3178974 w 5113964"/>
              <a:gd name="connsiteY87" fmla="*/ 5180641 h 5759453"/>
              <a:gd name="connsiteX88" fmla="*/ 3178974 w 5113964"/>
              <a:gd name="connsiteY88" fmla="*/ 5074476 h 5759453"/>
              <a:gd name="connsiteX89" fmla="*/ 3247619 w 5113964"/>
              <a:gd name="connsiteY89" fmla="*/ 5009025 h 5759453"/>
              <a:gd name="connsiteX90" fmla="*/ 3315465 w 5113964"/>
              <a:gd name="connsiteY90" fmla="*/ 5068096 h 5759453"/>
              <a:gd name="connsiteX91" fmla="*/ 3315465 w 5113964"/>
              <a:gd name="connsiteY91" fmla="*/ 5181439 h 5759453"/>
              <a:gd name="connsiteX92" fmla="*/ 3338613 w 5113964"/>
              <a:gd name="connsiteY92" fmla="*/ 5204587 h 5759453"/>
              <a:gd name="connsiteX93" fmla="*/ 3393692 w 5113964"/>
              <a:gd name="connsiteY93" fmla="*/ 5204587 h 5759453"/>
              <a:gd name="connsiteX94" fmla="*/ 3393692 w 5113964"/>
              <a:gd name="connsiteY94" fmla="*/ 5044940 h 5759453"/>
              <a:gd name="connsiteX95" fmla="*/ 3289124 w 5113964"/>
              <a:gd name="connsiteY95" fmla="*/ 4938775 h 5759453"/>
              <a:gd name="connsiteX96" fmla="*/ 3178966 w 5113964"/>
              <a:gd name="connsiteY96" fmla="*/ 5023389 h 5759453"/>
              <a:gd name="connsiteX97" fmla="*/ 3178966 w 5113964"/>
              <a:gd name="connsiteY97" fmla="*/ 4855765 h 5759453"/>
              <a:gd name="connsiteX98" fmla="*/ 2590682 w 5113964"/>
              <a:gd name="connsiteY98" fmla="*/ 4850176 h 5759453"/>
              <a:gd name="connsiteX99" fmla="*/ 2431035 w 5113964"/>
              <a:gd name="connsiteY99" fmla="*/ 4957938 h 5759453"/>
              <a:gd name="connsiteX100" fmla="*/ 2530820 w 5113964"/>
              <a:gd name="connsiteY100" fmla="*/ 5056119 h 5759453"/>
              <a:gd name="connsiteX101" fmla="*/ 2629000 w 5113964"/>
              <a:gd name="connsiteY101" fmla="*/ 5070483 h 5759453"/>
              <a:gd name="connsiteX102" fmla="*/ 2676893 w 5113964"/>
              <a:gd name="connsiteY102" fmla="*/ 5105608 h 5759453"/>
              <a:gd name="connsiteX103" fmla="*/ 2599465 w 5113964"/>
              <a:gd name="connsiteY103" fmla="*/ 5138337 h 5759453"/>
              <a:gd name="connsiteX104" fmla="*/ 2512456 w 5113964"/>
              <a:gd name="connsiteY104" fmla="*/ 5092840 h 5759453"/>
              <a:gd name="connsiteX105" fmla="*/ 2512456 w 5113964"/>
              <a:gd name="connsiteY105" fmla="*/ 5083259 h 5759453"/>
              <a:gd name="connsiteX106" fmla="*/ 2434229 w 5113964"/>
              <a:gd name="connsiteY106" fmla="*/ 5083259 h 5759453"/>
              <a:gd name="connsiteX107" fmla="*/ 2434229 w 5113964"/>
              <a:gd name="connsiteY107" fmla="*/ 5086453 h 5759453"/>
              <a:gd name="connsiteX108" fmla="*/ 2599457 w 5113964"/>
              <a:gd name="connsiteY108" fmla="*/ 5210176 h 5759453"/>
              <a:gd name="connsiteX109" fmla="*/ 2754313 w 5113964"/>
              <a:gd name="connsiteY109" fmla="*/ 5102414 h 5759453"/>
              <a:gd name="connsiteX110" fmla="*/ 2648148 w 5113964"/>
              <a:gd name="connsiteY110" fmla="*/ 5004234 h 5759453"/>
              <a:gd name="connsiteX111" fmla="*/ 2549968 w 5113964"/>
              <a:gd name="connsiteY111" fmla="*/ 4988272 h 5759453"/>
              <a:gd name="connsiteX112" fmla="*/ 2509262 w 5113964"/>
              <a:gd name="connsiteY112" fmla="*/ 4955543 h 5759453"/>
              <a:gd name="connsiteX113" fmla="*/ 2582697 w 5113964"/>
              <a:gd name="connsiteY113" fmla="*/ 4922015 h 5759453"/>
              <a:gd name="connsiteX114" fmla="*/ 2668908 w 5113964"/>
              <a:gd name="connsiteY114" fmla="*/ 4969109 h 5759453"/>
              <a:gd name="connsiteX115" fmla="*/ 2668908 w 5113964"/>
              <a:gd name="connsiteY115" fmla="*/ 4976295 h 5759453"/>
              <a:gd name="connsiteX116" fmla="*/ 2747933 w 5113964"/>
              <a:gd name="connsiteY116" fmla="*/ 4976295 h 5759453"/>
              <a:gd name="connsiteX117" fmla="*/ 2747933 w 5113964"/>
              <a:gd name="connsiteY117" fmla="*/ 4973102 h 5759453"/>
              <a:gd name="connsiteX118" fmla="*/ 2590682 w 5113964"/>
              <a:gd name="connsiteY118" fmla="*/ 4850176 h 5759453"/>
              <a:gd name="connsiteX119" fmla="*/ 573822 w 5113964"/>
              <a:gd name="connsiteY119" fmla="*/ 0 h 5759453"/>
              <a:gd name="connsiteX120" fmla="*/ 5113964 w 5113964"/>
              <a:gd name="connsiteY120" fmla="*/ 0 h 5759453"/>
              <a:gd name="connsiteX121" fmla="*/ 5113964 w 5113964"/>
              <a:gd name="connsiteY121" fmla="*/ 1344474 h 5759453"/>
              <a:gd name="connsiteX122" fmla="*/ 4540142 w 5113964"/>
              <a:gd name="connsiteY122" fmla="*/ 1918787 h 5759453"/>
              <a:gd name="connsiteX123" fmla="*/ 4540142 w 5113964"/>
              <a:gd name="connsiteY123" fmla="*/ 1918802 h 5759453"/>
              <a:gd name="connsiteX124" fmla="*/ 3737913 w 5113964"/>
              <a:gd name="connsiteY124" fmla="*/ 1918802 h 5759453"/>
              <a:gd name="connsiteX125" fmla="*/ 3737913 w 5113964"/>
              <a:gd name="connsiteY125" fmla="*/ 1920326 h 5759453"/>
              <a:gd name="connsiteX126" fmla="*/ 5113964 w 5113964"/>
              <a:gd name="connsiteY126" fmla="*/ 1920326 h 5759453"/>
              <a:gd name="connsiteX127" fmla="*/ 5113964 w 5113964"/>
              <a:gd name="connsiteY127" fmla="*/ 3264800 h 5759453"/>
              <a:gd name="connsiteX128" fmla="*/ 4540142 w 5113964"/>
              <a:gd name="connsiteY128" fmla="*/ 3839113 h 5759453"/>
              <a:gd name="connsiteX129" fmla="*/ 4540142 w 5113964"/>
              <a:gd name="connsiteY129" fmla="*/ 3839128 h 5759453"/>
              <a:gd name="connsiteX130" fmla="*/ 3737913 w 5113964"/>
              <a:gd name="connsiteY130" fmla="*/ 3839128 h 5759453"/>
              <a:gd name="connsiteX131" fmla="*/ 3737913 w 5113964"/>
              <a:gd name="connsiteY131" fmla="*/ 3840651 h 5759453"/>
              <a:gd name="connsiteX132" fmla="*/ 5113964 w 5113964"/>
              <a:gd name="connsiteY132" fmla="*/ 3840651 h 5759453"/>
              <a:gd name="connsiteX133" fmla="*/ 5113964 w 5113964"/>
              <a:gd name="connsiteY133" fmla="*/ 5185125 h 5759453"/>
              <a:gd name="connsiteX134" fmla="*/ 4540142 w 5113964"/>
              <a:gd name="connsiteY134" fmla="*/ 5759438 h 5759453"/>
              <a:gd name="connsiteX135" fmla="*/ 4540142 w 5113964"/>
              <a:gd name="connsiteY135" fmla="*/ 5759453 h 5759453"/>
              <a:gd name="connsiteX136" fmla="*/ 0 w 5113964"/>
              <a:gd name="connsiteY136" fmla="*/ 5759453 h 5759453"/>
              <a:gd name="connsiteX137" fmla="*/ 0 w 5113964"/>
              <a:gd name="connsiteY137" fmla="*/ 4414979 h 5759453"/>
              <a:gd name="connsiteX138" fmla="*/ 573822 w 5113964"/>
              <a:gd name="connsiteY138" fmla="*/ 3840651 h 5759453"/>
              <a:gd name="connsiteX139" fmla="*/ 1494776 w 5113964"/>
              <a:gd name="connsiteY139" fmla="*/ 3840651 h 5759453"/>
              <a:gd name="connsiteX140" fmla="*/ 1494776 w 5113964"/>
              <a:gd name="connsiteY140" fmla="*/ 3839128 h 5759453"/>
              <a:gd name="connsiteX141" fmla="*/ 0 w 5113964"/>
              <a:gd name="connsiteY141" fmla="*/ 3839128 h 5759453"/>
              <a:gd name="connsiteX142" fmla="*/ 0 w 5113964"/>
              <a:gd name="connsiteY142" fmla="*/ 2494654 h 5759453"/>
              <a:gd name="connsiteX143" fmla="*/ 573822 w 5113964"/>
              <a:gd name="connsiteY143" fmla="*/ 1920326 h 5759453"/>
              <a:gd name="connsiteX144" fmla="*/ 1494776 w 5113964"/>
              <a:gd name="connsiteY144" fmla="*/ 1920326 h 5759453"/>
              <a:gd name="connsiteX145" fmla="*/ 1494776 w 5113964"/>
              <a:gd name="connsiteY145" fmla="*/ 1918802 h 5759453"/>
              <a:gd name="connsiteX146" fmla="*/ 0 w 5113964"/>
              <a:gd name="connsiteY146" fmla="*/ 1918802 h 5759453"/>
              <a:gd name="connsiteX147" fmla="*/ 0 w 5113964"/>
              <a:gd name="connsiteY147" fmla="*/ 574328 h 5759453"/>
              <a:gd name="connsiteX148" fmla="*/ 573822 w 5113964"/>
              <a:gd name="connsiteY148" fmla="*/ 0 h 575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5113964" h="5759453">
                <a:moveTo>
                  <a:pt x="3572486" y="5007428"/>
                </a:moveTo>
                <a:cubicBezTo>
                  <a:pt x="3625170" y="5007428"/>
                  <a:pt x="3643527" y="5028978"/>
                  <a:pt x="3643527" y="5074476"/>
                </a:cubicBezTo>
                <a:cubicBezTo>
                  <a:pt x="3643527" y="5119973"/>
                  <a:pt x="3624372" y="5139927"/>
                  <a:pt x="3572486" y="5140725"/>
                </a:cubicBezTo>
                <a:cubicBezTo>
                  <a:pt x="3519803" y="5140725"/>
                  <a:pt x="3501446" y="5119973"/>
                  <a:pt x="3501446" y="5074476"/>
                </a:cubicBezTo>
                <a:cubicBezTo>
                  <a:pt x="3501446" y="5028978"/>
                  <a:pt x="3519005" y="5007428"/>
                  <a:pt x="3572486" y="5007428"/>
                </a:cubicBezTo>
                <a:close/>
                <a:moveTo>
                  <a:pt x="4101708" y="4999443"/>
                </a:moveTo>
                <a:cubicBezTo>
                  <a:pt x="4147205" y="4999443"/>
                  <a:pt x="4167957" y="5014606"/>
                  <a:pt x="4170353" y="5048933"/>
                </a:cubicBezTo>
                <a:lnTo>
                  <a:pt x="4031466" y="5048933"/>
                </a:lnTo>
                <a:cubicBezTo>
                  <a:pt x="4034659" y="5014606"/>
                  <a:pt x="4054613" y="4999443"/>
                  <a:pt x="4101708" y="4999443"/>
                </a:cubicBezTo>
                <a:close/>
                <a:moveTo>
                  <a:pt x="4460909" y="4938775"/>
                </a:moveTo>
                <a:cubicBezTo>
                  <a:pt x="4393055" y="4938775"/>
                  <a:pt x="4356341" y="4980288"/>
                  <a:pt x="4349954" y="5024188"/>
                </a:cubicBezTo>
                <a:lnTo>
                  <a:pt x="4349954" y="4943566"/>
                </a:lnTo>
                <a:lnTo>
                  <a:pt x="4301262" y="4943566"/>
                </a:lnTo>
                <a:cubicBezTo>
                  <a:pt x="4288494" y="4943566"/>
                  <a:pt x="4278115" y="4953946"/>
                  <a:pt x="4278115" y="4966714"/>
                </a:cubicBezTo>
                <a:lnTo>
                  <a:pt x="4278115" y="5204587"/>
                </a:lnTo>
                <a:lnTo>
                  <a:pt x="4278122" y="5204587"/>
                </a:lnTo>
                <a:lnTo>
                  <a:pt x="4332403" y="5203789"/>
                </a:lnTo>
                <a:cubicBezTo>
                  <a:pt x="4345170" y="5203789"/>
                  <a:pt x="4355550" y="5193409"/>
                  <a:pt x="4355550" y="5180641"/>
                </a:cubicBezTo>
                <a:lnTo>
                  <a:pt x="4355550" y="5072879"/>
                </a:lnTo>
                <a:cubicBezTo>
                  <a:pt x="4355550" y="5028978"/>
                  <a:pt x="4373109" y="5009025"/>
                  <a:pt x="4422598" y="5009025"/>
                </a:cubicBezTo>
                <a:cubicBezTo>
                  <a:pt x="4470491" y="5009025"/>
                  <a:pt x="4488049" y="5026591"/>
                  <a:pt x="4488049" y="5068096"/>
                </a:cubicBezTo>
                <a:lnTo>
                  <a:pt x="4488049" y="5181439"/>
                </a:lnTo>
                <a:cubicBezTo>
                  <a:pt x="4488049" y="5194207"/>
                  <a:pt x="4498430" y="5204587"/>
                  <a:pt x="4511197" y="5204587"/>
                </a:cubicBezTo>
                <a:lnTo>
                  <a:pt x="4566276" y="5204587"/>
                </a:lnTo>
                <a:lnTo>
                  <a:pt x="4566276" y="5042545"/>
                </a:lnTo>
                <a:cubicBezTo>
                  <a:pt x="4566276" y="4984272"/>
                  <a:pt x="4531950" y="4938775"/>
                  <a:pt x="4460909" y="4938775"/>
                </a:cubicBezTo>
                <a:close/>
                <a:moveTo>
                  <a:pt x="4102506" y="4938775"/>
                </a:moveTo>
                <a:cubicBezTo>
                  <a:pt x="4017101" y="4938775"/>
                  <a:pt x="3958030" y="4991458"/>
                  <a:pt x="3958030" y="5074476"/>
                </a:cubicBezTo>
                <a:lnTo>
                  <a:pt x="3958022" y="5074468"/>
                </a:lnTo>
                <a:cubicBezTo>
                  <a:pt x="3958022" y="5167067"/>
                  <a:pt x="4017086" y="5209370"/>
                  <a:pt x="4104095" y="5210169"/>
                </a:cubicBezTo>
                <a:cubicBezTo>
                  <a:pt x="4187105" y="5210169"/>
                  <a:pt x="4242184" y="5170261"/>
                  <a:pt x="4242184" y="5113585"/>
                </a:cubicBezTo>
                <a:lnTo>
                  <a:pt x="4242184" y="5107996"/>
                </a:lnTo>
                <a:lnTo>
                  <a:pt x="4163957" y="5107996"/>
                </a:lnTo>
                <a:lnTo>
                  <a:pt x="4163957" y="5113585"/>
                </a:lnTo>
                <a:cubicBezTo>
                  <a:pt x="4163957" y="5135935"/>
                  <a:pt x="4147996" y="5147912"/>
                  <a:pt x="4101700" y="5147912"/>
                </a:cubicBezTo>
                <a:cubicBezTo>
                  <a:pt x="4051412" y="5147912"/>
                  <a:pt x="4033055" y="5130345"/>
                  <a:pt x="4030659" y="5090437"/>
                </a:cubicBezTo>
                <a:lnTo>
                  <a:pt x="4242191" y="5090437"/>
                </a:lnTo>
                <a:cubicBezTo>
                  <a:pt x="4243788" y="5081654"/>
                  <a:pt x="4244587" y="5075274"/>
                  <a:pt x="4244587" y="5065693"/>
                </a:cubicBezTo>
                <a:cubicBezTo>
                  <a:pt x="4244587" y="4983474"/>
                  <a:pt x="4187911" y="4938775"/>
                  <a:pt x="4102506" y="4938775"/>
                </a:cubicBezTo>
                <a:close/>
                <a:moveTo>
                  <a:pt x="3572486" y="4938775"/>
                </a:moveTo>
                <a:cubicBezTo>
                  <a:pt x="3483089" y="4938775"/>
                  <a:pt x="3423220" y="4991458"/>
                  <a:pt x="3423220" y="5074476"/>
                </a:cubicBezTo>
                <a:cubicBezTo>
                  <a:pt x="3423220" y="5156695"/>
                  <a:pt x="3483089" y="5209378"/>
                  <a:pt x="3572486" y="5210176"/>
                </a:cubicBezTo>
                <a:cubicBezTo>
                  <a:pt x="3661884" y="5210176"/>
                  <a:pt x="3721754" y="5156695"/>
                  <a:pt x="3721754" y="5074476"/>
                </a:cubicBezTo>
                <a:cubicBezTo>
                  <a:pt x="3721754" y="4991458"/>
                  <a:pt x="3661884" y="4938775"/>
                  <a:pt x="3572486" y="4938775"/>
                </a:cubicBezTo>
                <a:close/>
                <a:moveTo>
                  <a:pt x="2925131" y="4938775"/>
                </a:moveTo>
                <a:cubicBezTo>
                  <a:pt x="2846909" y="4938775"/>
                  <a:pt x="2793127" y="4979111"/>
                  <a:pt x="2780904" y="5044810"/>
                </a:cubicBezTo>
                <a:lnTo>
                  <a:pt x="2778260" y="5074468"/>
                </a:lnTo>
                <a:lnTo>
                  <a:pt x="2780904" y="5103865"/>
                </a:lnTo>
                <a:cubicBezTo>
                  <a:pt x="2793127" y="5169040"/>
                  <a:pt x="2846909" y="5209463"/>
                  <a:pt x="2925131" y="5210161"/>
                </a:cubicBezTo>
                <a:cubicBezTo>
                  <a:pt x="3008940" y="5210161"/>
                  <a:pt x="3066413" y="5164664"/>
                  <a:pt x="3066413" y="5097616"/>
                </a:cubicBezTo>
                <a:lnTo>
                  <a:pt x="3066413" y="5090430"/>
                </a:lnTo>
                <a:lnTo>
                  <a:pt x="2988985" y="5090430"/>
                </a:lnTo>
                <a:lnTo>
                  <a:pt x="2988985" y="5094422"/>
                </a:lnTo>
                <a:cubicBezTo>
                  <a:pt x="2988985" y="5127942"/>
                  <a:pt x="2964241" y="5139919"/>
                  <a:pt x="2923534" y="5139919"/>
                </a:cubicBezTo>
                <a:cubicBezTo>
                  <a:pt x="2877239" y="5139919"/>
                  <a:pt x="2855688" y="5122361"/>
                  <a:pt x="2855688" y="5074468"/>
                </a:cubicBezTo>
                <a:cubicBezTo>
                  <a:pt x="2855688" y="5026576"/>
                  <a:pt x="2877239" y="5009017"/>
                  <a:pt x="2923534" y="5009017"/>
                </a:cubicBezTo>
                <a:cubicBezTo>
                  <a:pt x="2964241" y="5009017"/>
                  <a:pt x="2988985" y="5020987"/>
                  <a:pt x="2988985" y="5054514"/>
                </a:cubicBezTo>
                <a:lnTo>
                  <a:pt x="2988985" y="5058507"/>
                </a:lnTo>
                <a:lnTo>
                  <a:pt x="3066413" y="5058507"/>
                </a:lnTo>
                <a:lnTo>
                  <a:pt x="3066413" y="5051320"/>
                </a:lnTo>
                <a:cubicBezTo>
                  <a:pt x="3066413" y="4983474"/>
                  <a:pt x="3008947" y="4938775"/>
                  <a:pt x="2925131" y="4938775"/>
                </a:cubicBezTo>
                <a:close/>
                <a:moveTo>
                  <a:pt x="3772840" y="4893285"/>
                </a:moveTo>
                <a:lnTo>
                  <a:pt x="3772840" y="4943573"/>
                </a:lnTo>
                <a:lnTo>
                  <a:pt x="3755281" y="4943573"/>
                </a:lnTo>
                <a:cubicBezTo>
                  <a:pt x="3742513" y="4943573"/>
                  <a:pt x="3732133" y="4953953"/>
                  <a:pt x="3732133" y="4966721"/>
                </a:cubicBezTo>
                <a:lnTo>
                  <a:pt x="3732133" y="5008226"/>
                </a:lnTo>
                <a:lnTo>
                  <a:pt x="3773638" y="5008226"/>
                </a:lnTo>
                <a:lnTo>
                  <a:pt x="3773638" y="5110399"/>
                </a:lnTo>
                <a:cubicBezTo>
                  <a:pt x="3773638" y="5175850"/>
                  <a:pt x="3811151" y="5204587"/>
                  <a:pt x="3871819" y="5204587"/>
                </a:cubicBezTo>
                <a:lnTo>
                  <a:pt x="3871826" y="5204587"/>
                </a:lnTo>
                <a:lnTo>
                  <a:pt x="3935680" y="5203788"/>
                </a:lnTo>
                <a:lnTo>
                  <a:pt x="3935680" y="5156694"/>
                </a:lnTo>
                <a:cubicBezTo>
                  <a:pt x="3935680" y="5143927"/>
                  <a:pt x="3925300" y="5133547"/>
                  <a:pt x="3912533" y="5133547"/>
                </a:cubicBezTo>
                <a:lnTo>
                  <a:pt x="3888586" y="5133547"/>
                </a:lnTo>
                <a:cubicBezTo>
                  <a:pt x="3860648" y="5133547"/>
                  <a:pt x="3851066" y="5127159"/>
                  <a:pt x="3851066" y="5100817"/>
                </a:cubicBezTo>
                <a:lnTo>
                  <a:pt x="3851066" y="5008226"/>
                </a:lnTo>
                <a:lnTo>
                  <a:pt x="3912533" y="5008226"/>
                </a:lnTo>
                <a:cubicBezTo>
                  <a:pt x="3925300" y="5008226"/>
                  <a:pt x="3935680" y="4997846"/>
                  <a:pt x="3935680" y="4985078"/>
                </a:cubicBezTo>
                <a:lnTo>
                  <a:pt x="3935680" y="4943573"/>
                </a:lnTo>
                <a:lnTo>
                  <a:pt x="3851066" y="4943573"/>
                </a:lnTo>
                <a:lnTo>
                  <a:pt x="3851066" y="4916433"/>
                </a:lnTo>
                <a:cubicBezTo>
                  <a:pt x="3851066" y="4903666"/>
                  <a:pt x="3840686" y="4893285"/>
                  <a:pt x="3827918" y="4893285"/>
                </a:cubicBezTo>
                <a:close/>
                <a:moveTo>
                  <a:pt x="3123887" y="4855765"/>
                </a:moveTo>
                <a:cubicBezTo>
                  <a:pt x="3111120" y="4855765"/>
                  <a:pt x="3100740" y="4866145"/>
                  <a:pt x="3100740" y="4878913"/>
                </a:cubicBezTo>
                <a:lnTo>
                  <a:pt x="3100740" y="5204587"/>
                </a:lnTo>
                <a:lnTo>
                  <a:pt x="3100747" y="5204587"/>
                </a:lnTo>
                <a:lnTo>
                  <a:pt x="3155826" y="5203789"/>
                </a:lnTo>
                <a:cubicBezTo>
                  <a:pt x="3168594" y="5203789"/>
                  <a:pt x="3178974" y="5193409"/>
                  <a:pt x="3178974" y="5180641"/>
                </a:cubicBezTo>
                <a:lnTo>
                  <a:pt x="3178974" y="5074476"/>
                </a:lnTo>
                <a:cubicBezTo>
                  <a:pt x="3178974" y="5030575"/>
                  <a:pt x="3194935" y="5009025"/>
                  <a:pt x="3247619" y="5009025"/>
                </a:cubicBezTo>
                <a:cubicBezTo>
                  <a:pt x="3297108" y="5009025"/>
                  <a:pt x="3315465" y="5024195"/>
                  <a:pt x="3315465" y="5068096"/>
                </a:cubicBezTo>
                <a:lnTo>
                  <a:pt x="3315465" y="5181439"/>
                </a:lnTo>
                <a:cubicBezTo>
                  <a:pt x="3315465" y="5194207"/>
                  <a:pt x="3325845" y="5204587"/>
                  <a:pt x="3338613" y="5204587"/>
                </a:cubicBezTo>
                <a:lnTo>
                  <a:pt x="3393692" y="5204587"/>
                </a:lnTo>
                <a:lnTo>
                  <a:pt x="3393692" y="5044940"/>
                </a:lnTo>
                <a:cubicBezTo>
                  <a:pt x="3393692" y="4984272"/>
                  <a:pt x="3359365" y="4938775"/>
                  <a:pt x="3289124" y="4938775"/>
                </a:cubicBezTo>
                <a:cubicBezTo>
                  <a:pt x="3222068" y="4938775"/>
                  <a:pt x="3186951" y="4979489"/>
                  <a:pt x="3178966" y="5023389"/>
                </a:cubicBezTo>
                <a:lnTo>
                  <a:pt x="3178966" y="4855765"/>
                </a:lnTo>
                <a:close/>
                <a:moveTo>
                  <a:pt x="2590682" y="4850176"/>
                </a:moveTo>
                <a:cubicBezTo>
                  <a:pt x="2474137" y="4850176"/>
                  <a:pt x="2431035" y="4905255"/>
                  <a:pt x="2431035" y="4957938"/>
                </a:cubicBezTo>
                <a:cubicBezTo>
                  <a:pt x="2431035" y="5014606"/>
                  <a:pt x="2468548" y="5046537"/>
                  <a:pt x="2530820" y="5056119"/>
                </a:cubicBezTo>
                <a:lnTo>
                  <a:pt x="2629000" y="5070483"/>
                </a:lnTo>
                <a:cubicBezTo>
                  <a:pt x="2664916" y="5076073"/>
                  <a:pt x="2676893" y="5084057"/>
                  <a:pt x="2676893" y="5105608"/>
                </a:cubicBezTo>
                <a:cubicBezTo>
                  <a:pt x="2676893" y="5128756"/>
                  <a:pt x="2661730" y="5138337"/>
                  <a:pt x="2599465" y="5138337"/>
                </a:cubicBezTo>
                <a:cubicBezTo>
                  <a:pt x="2528417" y="5138337"/>
                  <a:pt x="2512456" y="5124771"/>
                  <a:pt x="2512456" y="5092840"/>
                </a:cubicBezTo>
                <a:lnTo>
                  <a:pt x="2512456" y="5083259"/>
                </a:lnTo>
                <a:lnTo>
                  <a:pt x="2434229" y="5083259"/>
                </a:lnTo>
                <a:lnTo>
                  <a:pt x="2434229" y="5086453"/>
                </a:lnTo>
                <a:cubicBezTo>
                  <a:pt x="2434229" y="5167873"/>
                  <a:pt x="2493293" y="5209378"/>
                  <a:pt x="2599457" y="5210176"/>
                </a:cubicBezTo>
                <a:cubicBezTo>
                  <a:pt x="2710413" y="5210176"/>
                  <a:pt x="2754313" y="5159090"/>
                  <a:pt x="2754313" y="5102414"/>
                </a:cubicBezTo>
                <a:cubicBezTo>
                  <a:pt x="2754313" y="5054522"/>
                  <a:pt x="2726375" y="5017002"/>
                  <a:pt x="2648148" y="5004234"/>
                </a:cubicBezTo>
                <a:lnTo>
                  <a:pt x="2549968" y="4988272"/>
                </a:lnTo>
                <a:cubicBezTo>
                  <a:pt x="2520440" y="4983481"/>
                  <a:pt x="2509262" y="4975497"/>
                  <a:pt x="2509262" y="4955543"/>
                </a:cubicBezTo>
                <a:cubicBezTo>
                  <a:pt x="2509262" y="4933193"/>
                  <a:pt x="2526820" y="4922015"/>
                  <a:pt x="2582697" y="4922015"/>
                </a:cubicBezTo>
                <a:cubicBezTo>
                  <a:pt x="2651350" y="4922015"/>
                  <a:pt x="2668908" y="4935581"/>
                  <a:pt x="2668908" y="4969109"/>
                </a:cubicBezTo>
                <a:lnTo>
                  <a:pt x="2668908" y="4976295"/>
                </a:lnTo>
                <a:lnTo>
                  <a:pt x="2747933" y="4976295"/>
                </a:lnTo>
                <a:lnTo>
                  <a:pt x="2747933" y="4973102"/>
                </a:lnTo>
                <a:cubicBezTo>
                  <a:pt x="2747933" y="4899666"/>
                  <a:pt x="2697646" y="4850176"/>
                  <a:pt x="2590682" y="4850176"/>
                </a:cubicBezTo>
                <a:close/>
                <a:moveTo>
                  <a:pt x="573822" y="0"/>
                </a:moveTo>
                <a:lnTo>
                  <a:pt x="5113964" y="0"/>
                </a:lnTo>
                <a:lnTo>
                  <a:pt x="5113964" y="1344474"/>
                </a:lnTo>
                <a:cubicBezTo>
                  <a:pt x="5113964" y="1661671"/>
                  <a:pt x="4857074" y="1918787"/>
                  <a:pt x="4540142" y="1918787"/>
                </a:cubicBezTo>
                <a:lnTo>
                  <a:pt x="4540142" y="1918802"/>
                </a:lnTo>
                <a:lnTo>
                  <a:pt x="3737913" y="1918802"/>
                </a:lnTo>
                <a:lnTo>
                  <a:pt x="3737913" y="1920326"/>
                </a:lnTo>
                <a:lnTo>
                  <a:pt x="5113964" y="1920326"/>
                </a:lnTo>
                <a:lnTo>
                  <a:pt x="5113964" y="3264800"/>
                </a:lnTo>
                <a:cubicBezTo>
                  <a:pt x="5113964" y="3581997"/>
                  <a:pt x="4857074" y="3839113"/>
                  <a:pt x="4540142" y="3839113"/>
                </a:cubicBezTo>
                <a:lnTo>
                  <a:pt x="4540142" y="3839128"/>
                </a:lnTo>
                <a:lnTo>
                  <a:pt x="3737913" y="3839128"/>
                </a:lnTo>
                <a:lnTo>
                  <a:pt x="3737913" y="3840651"/>
                </a:lnTo>
                <a:lnTo>
                  <a:pt x="5113964" y="3840651"/>
                </a:lnTo>
                <a:lnTo>
                  <a:pt x="5113964" y="5185125"/>
                </a:lnTo>
                <a:cubicBezTo>
                  <a:pt x="5113964" y="5502322"/>
                  <a:pt x="4857074" y="5759438"/>
                  <a:pt x="4540142" y="5759438"/>
                </a:cubicBezTo>
                <a:lnTo>
                  <a:pt x="4540142" y="5759453"/>
                </a:lnTo>
                <a:lnTo>
                  <a:pt x="0" y="5759453"/>
                </a:lnTo>
                <a:lnTo>
                  <a:pt x="0" y="4414979"/>
                </a:lnTo>
                <a:cubicBezTo>
                  <a:pt x="0" y="4097768"/>
                  <a:pt x="256903" y="3840651"/>
                  <a:pt x="573822" y="3840651"/>
                </a:cubicBezTo>
                <a:lnTo>
                  <a:pt x="1494776" y="3840651"/>
                </a:lnTo>
                <a:lnTo>
                  <a:pt x="1494776" y="3839128"/>
                </a:lnTo>
                <a:lnTo>
                  <a:pt x="0" y="3839128"/>
                </a:lnTo>
                <a:lnTo>
                  <a:pt x="0" y="2494654"/>
                </a:lnTo>
                <a:cubicBezTo>
                  <a:pt x="0" y="2177442"/>
                  <a:pt x="256903" y="1920326"/>
                  <a:pt x="573822" y="1920326"/>
                </a:cubicBezTo>
                <a:lnTo>
                  <a:pt x="1494776" y="1920326"/>
                </a:lnTo>
                <a:lnTo>
                  <a:pt x="1494776" y="1918802"/>
                </a:lnTo>
                <a:lnTo>
                  <a:pt x="0" y="1918802"/>
                </a:lnTo>
                <a:lnTo>
                  <a:pt x="0" y="574328"/>
                </a:lnTo>
                <a:cubicBezTo>
                  <a:pt x="0" y="257117"/>
                  <a:pt x="256903" y="0"/>
                  <a:pt x="5738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356634-D441-FF67-1141-CD7A95D430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899" y="2002631"/>
            <a:ext cx="6464596" cy="2852737"/>
          </a:xfrm>
        </p:spPr>
        <p:txBody>
          <a:bodyPr anchor="ctr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1. Hoofdstuktitel over 2 regels</a:t>
            </a:r>
            <a:endParaRPr lang="nl-BE" dirty="0"/>
          </a:p>
        </p:txBody>
      </p:sp>
      <p:pic>
        <p:nvPicPr>
          <p:cNvPr id="27" name="Afbeelding 26" descr="Afbeelding met Lettertype, Graphics, symbool, logo">
            <a:extLst>
              <a:ext uri="{FF2B5EF4-FFF2-40B4-BE49-F238E27FC236}">
                <a16:creationId xmlns:a16="http://schemas.microsoft.com/office/drawing/2014/main" id="{4803B7F6-1E95-0CFD-9F13-CFABA32626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5849070"/>
            <a:ext cx="1525108" cy="891099"/>
          </a:xfrm>
          <a:prstGeom prst="rect">
            <a:avLst/>
          </a:prstGeom>
        </p:spPr>
      </p:pic>
      <p:sp>
        <p:nvSpPr>
          <p:cNvPr id="26" name="Stroomdiagram: Verbindingslijn 25">
            <a:extLst>
              <a:ext uri="{FF2B5EF4-FFF2-40B4-BE49-F238E27FC236}">
                <a16:creationId xmlns:a16="http://schemas.microsoft.com/office/drawing/2014/main" id="{E685776F-0305-A4AB-8818-8C1B9C6D5217}"/>
              </a:ext>
            </a:extLst>
          </p:cNvPr>
          <p:cNvSpPr/>
          <p:nvPr userDrawn="1"/>
        </p:nvSpPr>
        <p:spPr>
          <a:xfrm>
            <a:off x="5570905" y="5539758"/>
            <a:ext cx="1200411" cy="1200411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3042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blau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7">
            <a:extLst>
              <a:ext uri="{FF2B5EF4-FFF2-40B4-BE49-F238E27FC236}">
                <a16:creationId xmlns:a16="http://schemas.microsoft.com/office/drawing/2014/main" id="{90DD0459-57C1-4B64-43EC-EE0B4C465C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7137" y="549273"/>
            <a:ext cx="5113964" cy="5759453"/>
          </a:xfrm>
          <a:custGeom>
            <a:avLst/>
            <a:gdLst>
              <a:gd name="connsiteX0" fmla="*/ 3572486 w 5113964"/>
              <a:gd name="connsiteY0" fmla="*/ 5007428 h 5759453"/>
              <a:gd name="connsiteX1" fmla="*/ 3643527 w 5113964"/>
              <a:gd name="connsiteY1" fmla="*/ 5074476 h 5759453"/>
              <a:gd name="connsiteX2" fmla="*/ 3572486 w 5113964"/>
              <a:gd name="connsiteY2" fmla="*/ 5140725 h 5759453"/>
              <a:gd name="connsiteX3" fmla="*/ 3501446 w 5113964"/>
              <a:gd name="connsiteY3" fmla="*/ 5074476 h 5759453"/>
              <a:gd name="connsiteX4" fmla="*/ 3572486 w 5113964"/>
              <a:gd name="connsiteY4" fmla="*/ 5007428 h 5759453"/>
              <a:gd name="connsiteX5" fmla="*/ 4101708 w 5113964"/>
              <a:gd name="connsiteY5" fmla="*/ 4999443 h 5759453"/>
              <a:gd name="connsiteX6" fmla="*/ 4170353 w 5113964"/>
              <a:gd name="connsiteY6" fmla="*/ 5048933 h 5759453"/>
              <a:gd name="connsiteX7" fmla="*/ 4031466 w 5113964"/>
              <a:gd name="connsiteY7" fmla="*/ 5048933 h 5759453"/>
              <a:gd name="connsiteX8" fmla="*/ 4101708 w 5113964"/>
              <a:gd name="connsiteY8" fmla="*/ 4999443 h 5759453"/>
              <a:gd name="connsiteX9" fmla="*/ 4460909 w 5113964"/>
              <a:gd name="connsiteY9" fmla="*/ 4938775 h 5759453"/>
              <a:gd name="connsiteX10" fmla="*/ 4349954 w 5113964"/>
              <a:gd name="connsiteY10" fmla="*/ 5024188 h 5759453"/>
              <a:gd name="connsiteX11" fmla="*/ 4349954 w 5113964"/>
              <a:gd name="connsiteY11" fmla="*/ 4943566 h 5759453"/>
              <a:gd name="connsiteX12" fmla="*/ 4301262 w 5113964"/>
              <a:gd name="connsiteY12" fmla="*/ 4943566 h 5759453"/>
              <a:gd name="connsiteX13" fmla="*/ 4278115 w 5113964"/>
              <a:gd name="connsiteY13" fmla="*/ 4966714 h 5759453"/>
              <a:gd name="connsiteX14" fmla="*/ 4278115 w 5113964"/>
              <a:gd name="connsiteY14" fmla="*/ 5204587 h 5759453"/>
              <a:gd name="connsiteX15" fmla="*/ 4278122 w 5113964"/>
              <a:gd name="connsiteY15" fmla="*/ 5204587 h 5759453"/>
              <a:gd name="connsiteX16" fmla="*/ 4332403 w 5113964"/>
              <a:gd name="connsiteY16" fmla="*/ 5203789 h 5759453"/>
              <a:gd name="connsiteX17" fmla="*/ 4355550 w 5113964"/>
              <a:gd name="connsiteY17" fmla="*/ 5180641 h 5759453"/>
              <a:gd name="connsiteX18" fmla="*/ 4355550 w 5113964"/>
              <a:gd name="connsiteY18" fmla="*/ 5072879 h 5759453"/>
              <a:gd name="connsiteX19" fmla="*/ 4422598 w 5113964"/>
              <a:gd name="connsiteY19" fmla="*/ 5009025 h 5759453"/>
              <a:gd name="connsiteX20" fmla="*/ 4488049 w 5113964"/>
              <a:gd name="connsiteY20" fmla="*/ 5068096 h 5759453"/>
              <a:gd name="connsiteX21" fmla="*/ 4488049 w 5113964"/>
              <a:gd name="connsiteY21" fmla="*/ 5181439 h 5759453"/>
              <a:gd name="connsiteX22" fmla="*/ 4511197 w 5113964"/>
              <a:gd name="connsiteY22" fmla="*/ 5204587 h 5759453"/>
              <a:gd name="connsiteX23" fmla="*/ 4566276 w 5113964"/>
              <a:gd name="connsiteY23" fmla="*/ 5204587 h 5759453"/>
              <a:gd name="connsiteX24" fmla="*/ 4566276 w 5113964"/>
              <a:gd name="connsiteY24" fmla="*/ 5042545 h 5759453"/>
              <a:gd name="connsiteX25" fmla="*/ 4460909 w 5113964"/>
              <a:gd name="connsiteY25" fmla="*/ 4938775 h 5759453"/>
              <a:gd name="connsiteX26" fmla="*/ 4102506 w 5113964"/>
              <a:gd name="connsiteY26" fmla="*/ 4938775 h 5759453"/>
              <a:gd name="connsiteX27" fmla="*/ 3958030 w 5113964"/>
              <a:gd name="connsiteY27" fmla="*/ 5074476 h 5759453"/>
              <a:gd name="connsiteX28" fmla="*/ 3958022 w 5113964"/>
              <a:gd name="connsiteY28" fmla="*/ 5074468 h 5759453"/>
              <a:gd name="connsiteX29" fmla="*/ 4104095 w 5113964"/>
              <a:gd name="connsiteY29" fmla="*/ 5210169 h 5759453"/>
              <a:gd name="connsiteX30" fmla="*/ 4242184 w 5113964"/>
              <a:gd name="connsiteY30" fmla="*/ 5113585 h 5759453"/>
              <a:gd name="connsiteX31" fmla="*/ 4242184 w 5113964"/>
              <a:gd name="connsiteY31" fmla="*/ 5107996 h 5759453"/>
              <a:gd name="connsiteX32" fmla="*/ 4163957 w 5113964"/>
              <a:gd name="connsiteY32" fmla="*/ 5107996 h 5759453"/>
              <a:gd name="connsiteX33" fmla="*/ 4163957 w 5113964"/>
              <a:gd name="connsiteY33" fmla="*/ 5113585 h 5759453"/>
              <a:gd name="connsiteX34" fmla="*/ 4101700 w 5113964"/>
              <a:gd name="connsiteY34" fmla="*/ 5147912 h 5759453"/>
              <a:gd name="connsiteX35" fmla="*/ 4030659 w 5113964"/>
              <a:gd name="connsiteY35" fmla="*/ 5090437 h 5759453"/>
              <a:gd name="connsiteX36" fmla="*/ 4242191 w 5113964"/>
              <a:gd name="connsiteY36" fmla="*/ 5090437 h 5759453"/>
              <a:gd name="connsiteX37" fmla="*/ 4244587 w 5113964"/>
              <a:gd name="connsiteY37" fmla="*/ 5065693 h 5759453"/>
              <a:gd name="connsiteX38" fmla="*/ 4102506 w 5113964"/>
              <a:gd name="connsiteY38" fmla="*/ 4938775 h 5759453"/>
              <a:gd name="connsiteX39" fmla="*/ 3572486 w 5113964"/>
              <a:gd name="connsiteY39" fmla="*/ 4938775 h 5759453"/>
              <a:gd name="connsiteX40" fmla="*/ 3423220 w 5113964"/>
              <a:gd name="connsiteY40" fmla="*/ 5074476 h 5759453"/>
              <a:gd name="connsiteX41" fmla="*/ 3572486 w 5113964"/>
              <a:gd name="connsiteY41" fmla="*/ 5210176 h 5759453"/>
              <a:gd name="connsiteX42" fmla="*/ 3721754 w 5113964"/>
              <a:gd name="connsiteY42" fmla="*/ 5074476 h 5759453"/>
              <a:gd name="connsiteX43" fmla="*/ 3572486 w 5113964"/>
              <a:gd name="connsiteY43" fmla="*/ 4938775 h 5759453"/>
              <a:gd name="connsiteX44" fmla="*/ 2925131 w 5113964"/>
              <a:gd name="connsiteY44" fmla="*/ 4938775 h 5759453"/>
              <a:gd name="connsiteX45" fmla="*/ 2780904 w 5113964"/>
              <a:gd name="connsiteY45" fmla="*/ 5044810 h 5759453"/>
              <a:gd name="connsiteX46" fmla="*/ 2778260 w 5113964"/>
              <a:gd name="connsiteY46" fmla="*/ 5074468 h 5759453"/>
              <a:gd name="connsiteX47" fmla="*/ 2780904 w 5113964"/>
              <a:gd name="connsiteY47" fmla="*/ 5103865 h 5759453"/>
              <a:gd name="connsiteX48" fmla="*/ 2925131 w 5113964"/>
              <a:gd name="connsiteY48" fmla="*/ 5210161 h 5759453"/>
              <a:gd name="connsiteX49" fmla="*/ 3066413 w 5113964"/>
              <a:gd name="connsiteY49" fmla="*/ 5097616 h 5759453"/>
              <a:gd name="connsiteX50" fmla="*/ 3066413 w 5113964"/>
              <a:gd name="connsiteY50" fmla="*/ 5090430 h 5759453"/>
              <a:gd name="connsiteX51" fmla="*/ 2988985 w 5113964"/>
              <a:gd name="connsiteY51" fmla="*/ 5090430 h 5759453"/>
              <a:gd name="connsiteX52" fmla="*/ 2988985 w 5113964"/>
              <a:gd name="connsiteY52" fmla="*/ 5094422 h 5759453"/>
              <a:gd name="connsiteX53" fmla="*/ 2923534 w 5113964"/>
              <a:gd name="connsiteY53" fmla="*/ 5139919 h 5759453"/>
              <a:gd name="connsiteX54" fmla="*/ 2855688 w 5113964"/>
              <a:gd name="connsiteY54" fmla="*/ 5074468 h 5759453"/>
              <a:gd name="connsiteX55" fmla="*/ 2923534 w 5113964"/>
              <a:gd name="connsiteY55" fmla="*/ 5009017 h 5759453"/>
              <a:gd name="connsiteX56" fmla="*/ 2988985 w 5113964"/>
              <a:gd name="connsiteY56" fmla="*/ 5054514 h 5759453"/>
              <a:gd name="connsiteX57" fmla="*/ 2988985 w 5113964"/>
              <a:gd name="connsiteY57" fmla="*/ 5058507 h 5759453"/>
              <a:gd name="connsiteX58" fmla="*/ 3066413 w 5113964"/>
              <a:gd name="connsiteY58" fmla="*/ 5058507 h 5759453"/>
              <a:gd name="connsiteX59" fmla="*/ 3066413 w 5113964"/>
              <a:gd name="connsiteY59" fmla="*/ 5051320 h 5759453"/>
              <a:gd name="connsiteX60" fmla="*/ 2925131 w 5113964"/>
              <a:gd name="connsiteY60" fmla="*/ 4938775 h 5759453"/>
              <a:gd name="connsiteX61" fmla="*/ 3772840 w 5113964"/>
              <a:gd name="connsiteY61" fmla="*/ 4893285 h 5759453"/>
              <a:gd name="connsiteX62" fmla="*/ 3772840 w 5113964"/>
              <a:gd name="connsiteY62" fmla="*/ 4943573 h 5759453"/>
              <a:gd name="connsiteX63" fmla="*/ 3755281 w 5113964"/>
              <a:gd name="connsiteY63" fmla="*/ 4943573 h 5759453"/>
              <a:gd name="connsiteX64" fmla="*/ 3732133 w 5113964"/>
              <a:gd name="connsiteY64" fmla="*/ 4966721 h 5759453"/>
              <a:gd name="connsiteX65" fmla="*/ 3732133 w 5113964"/>
              <a:gd name="connsiteY65" fmla="*/ 5008226 h 5759453"/>
              <a:gd name="connsiteX66" fmla="*/ 3773638 w 5113964"/>
              <a:gd name="connsiteY66" fmla="*/ 5008226 h 5759453"/>
              <a:gd name="connsiteX67" fmla="*/ 3773638 w 5113964"/>
              <a:gd name="connsiteY67" fmla="*/ 5110399 h 5759453"/>
              <a:gd name="connsiteX68" fmla="*/ 3871819 w 5113964"/>
              <a:gd name="connsiteY68" fmla="*/ 5204587 h 5759453"/>
              <a:gd name="connsiteX69" fmla="*/ 3871826 w 5113964"/>
              <a:gd name="connsiteY69" fmla="*/ 5204587 h 5759453"/>
              <a:gd name="connsiteX70" fmla="*/ 3935680 w 5113964"/>
              <a:gd name="connsiteY70" fmla="*/ 5203788 h 5759453"/>
              <a:gd name="connsiteX71" fmla="*/ 3935680 w 5113964"/>
              <a:gd name="connsiteY71" fmla="*/ 5156694 h 5759453"/>
              <a:gd name="connsiteX72" fmla="*/ 3912533 w 5113964"/>
              <a:gd name="connsiteY72" fmla="*/ 5133547 h 5759453"/>
              <a:gd name="connsiteX73" fmla="*/ 3888586 w 5113964"/>
              <a:gd name="connsiteY73" fmla="*/ 5133547 h 5759453"/>
              <a:gd name="connsiteX74" fmla="*/ 3851066 w 5113964"/>
              <a:gd name="connsiteY74" fmla="*/ 5100817 h 5759453"/>
              <a:gd name="connsiteX75" fmla="*/ 3851066 w 5113964"/>
              <a:gd name="connsiteY75" fmla="*/ 5008226 h 5759453"/>
              <a:gd name="connsiteX76" fmla="*/ 3912533 w 5113964"/>
              <a:gd name="connsiteY76" fmla="*/ 5008226 h 5759453"/>
              <a:gd name="connsiteX77" fmla="*/ 3935680 w 5113964"/>
              <a:gd name="connsiteY77" fmla="*/ 4985078 h 5759453"/>
              <a:gd name="connsiteX78" fmla="*/ 3935680 w 5113964"/>
              <a:gd name="connsiteY78" fmla="*/ 4943573 h 5759453"/>
              <a:gd name="connsiteX79" fmla="*/ 3851066 w 5113964"/>
              <a:gd name="connsiteY79" fmla="*/ 4943573 h 5759453"/>
              <a:gd name="connsiteX80" fmla="*/ 3851066 w 5113964"/>
              <a:gd name="connsiteY80" fmla="*/ 4916433 h 5759453"/>
              <a:gd name="connsiteX81" fmla="*/ 3827918 w 5113964"/>
              <a:gd name="connsiteY81" fmla="*/ 4893285 h 5759453"/>
              <a:gd name="connsiteX82" fmla="*/ 3123887 w 5113964"/>
              <a:gd name="connsiteY82" fmla="*/ 4855765 h 5759453"/>
              <a:gd name="connsiteX83" fmla="*/ 3100740 w 5113964"/>
              <a:gd name="connsiteY83" fmla="*/ 4878913 h 5759453"/>
              <a:gd name="connsiteX84" fmla="*/ 3100740 w 5113964"/>
              <a:gd name="connsiteY84" fmla="*/ 5204587 h 5759453"/>
              <a:gd name="connsiteX85" fmla="*/ 3100747 w 5113964"/>
              <a:gd name="connsiteY85" fmla="*/ 5204587 h 5759453"/>
              <a:gd name="connsiteX86" fmla="*/ 3155826 w 5113964"/>
              <a:gd name="connsiteY86" fmla="*/ 5203789 h 5759453"/>
              <a:gd name="connsiteX87" fmla="*/ 3178974 w 5113964"/>
              <a:gd name="connsiteY87" fmla="*/ 5180641 h 5759453"/>
              <a:gd name="connsiteX88" fmla="*/ 3178974 w 5113964"/>
              <a:gd name="connsiteY88" fmla="*/ 5074476 h 5759453"/>
              <a:gd name="connsiteX89" fmla="*/ 3247619 w 5113964"/>
              <a:gd name="connsiteY89" fmla="*/ 5009025 h 5759453"/>
              <a:gd name="connsiteX90" fmla="*/ 3315465 w 5113964"/>
              <a:gd name="connsiteY90" fmla="*/ 5068096 h 5759453"/>
              <a:gd name="connsiteX91" fmla="*/ 3315465 w 5113964"/>
              <a:gd name="connsiteY91" fmla="*/ 5181439 h 5759453"/>
              <a:gd name="connsiteX92" fmla="*/ 3338613 w 5113964"/>
              <a:gd name="connsiteY92" fmla="*/ 5204587 h 5759453"/>
              <a:gd name="connsiteX93" fmla="*/ 3393692 w 5113964"/>
              <a:gd name="connsiteY93" fmla="*/ 5204587 h 5759453"/>
              <a:gd name="connsiteX94" fmla="*/ 3393692 w 5113964"/>
              <a:gd name="connsiteY94" fmla="*/ 5044940 h 5759453"/>
              <a:gd name="connsiteX95" fmla="*/ 3289124 w 5113964"/>
              <a:gd name="connsiteY95" fmla="*/ 4938775 h 5759453"/>
              <a:gd name="connsiteX96" fmla="*/ 3178966 w 5113964"/>
              <a:gd name="connsiteY96" fmla="*/ 5023389 h 5759453"/>
              <a:gd name="connsiteX97" fmla="*/ 3178966 w 5113964"/>
              <a:gd name="connsiteY97" fmla="*/ 4855765 h 5759453"/>
              <a:gd name="connsiteX98" fmla="*/ 2590682 w 5113964"/>
              <a:gd name="connsiteY98" fmla="*/ 4850176 h 5759453"/>
              <a:gd name="connsiteX99" fmla="*/ 2431035 w 5113964"/>
              <a:gd name="connsiteY99" fmla="*/ 4957938 h 5759453"/>
              <a:gd name="connsiteX100" fmla="*/ 2530820 w 5113964"/>
              <a:gd name="connsiteY100" fmla="*/ 5056119 h 5759453"/>
              <a:gd name="connsiteX101" fmla="*/ 2629000 w 5113964"/>
              <a:gd name="connsiteY101" fmla="*/ 5070483 h 5759453"/>
              <a:gd name="connsiteX102" fmla="*/ 2676893 w 5113964"/>
              <a:gd name="connsiteY102" fmla="*/ 5105608 h 5759453"/>
              <a:gd name="connsiteX103" fmla="*/ 2599465 w 5113964"/>
              <a:gd name="connsiteY103" fmla="*/ 5138337 h 5759453"/>
              <a:gd name="connsiteX104" fmla="*/ 2512456 w 5113964"/>
              <a:gd name="connsiteY104" fmla="*/ 5092840 h 5759453"/>
              <a:gd name="connsiteX105" fmla="*/ 2512456 w 5113964"/>
              <a:gd name="connsiteY105" fmla="*/ 5083259 h 5759453"/>
              <a:gd name="connsiteX106" fmla="*/ 2434229 w 5113964"/>
              <a:gd name="connsiteY106" fmla="*/ 5083259 h 5759453"/>
              <a:gd name="connsiteX107" fmla="*/ 2434229 w 5113964"/>
              <a:gd name="connsiteY107" fmla="*/ 5086453 h 5759453"/>
              <a:gd name="connsiteX108" fmla="*/ 2599457 w 5113964"/>
              <a:gd name="connsiteY108" fmla="*/ 5210176 h 5759453"/>
              <a:gd name="connsiteX109" fmla="*/ 2754313 w 5113964"/>
              <a:gd name="connsiteY109" fmla="*/ 5102414 h 5759453"/>
              <a:gd name="connsiteX110" fmla="*/ 2648148 w 5113964"/>
              <a:gd name="connsiteY110" fmla="*/ 5004234 h 5759453"/>
              <a:gd name="connsiteX111" fmla="*/ 2549968 w 5113964"/>
              <a:gd name="connsiteY111" fmla="*/ 4988272 h 5759453"/>
              <a:gd name="connsiteX112" fmla="*/ 2509262 w 5113964"/>
              <a:gd name="connsiteY112" fmla="*/ 4955543 h 5759453"/>
              <a:gd name="connsiteX113" fmla="*/ 2582697 w 5113964"/>
              <a:gd name="connsiteY113" fmla="*/ 4922015 h 5759453"/>
              <a:gd name="connsiteX114" fmla="*/ 2668908 w 5113964"/>
              <a:gd name="connsiteY114" fmla="*/ 4969109 h 5759453"/>
              <a:gd name="connsiteX115" fmla="*/ 2668908 w 5113964"/>
              <a:gd name="connsiteY115" fmla="*/ 4976295 h 5759453"/>
              <a:gd name="connsiteX116" fmla="*/ 2747933 w 5113964"/>
              <a:gd name="connsiteY116" fmla="*/ 4976295 h 5759453"/>
              <a:gd name="connsiteX117" fmla="*/ 2747933 w 5113964"/>
              <a:gd name="connsiteY117" fmla="*/ 4973102 h 5759453"/>
              <a:gd name="connsiteX118" fmla="*/ 2590682 w 5113964"/>
              <a:gd name="connsiteY118" fmla="*/ 4850176 h 5759453"/>
              <a:gd name="connsiteX119" fmla="*/ 573822 w 5113964"/>
              <a:gd name="connsiteY119" fmla="*/ 0 h 5759453"/>
              <a:gd name="connsiteX120" fmla="*/ 5113964 w 5113964"/>
              <a:gd name="connsiteY120" fmla="*/ 0 h 5759453"/>
              <a:gd name="connsiteX121" fmla="*/ 5113964 w 5113964"/>
              <a:gd name="connsiteY121" fmla="*/ 1344474 h 5759453"/>
              <a:gd name="connsiteX122" fmla="*/ 4540142 w 5113964"/>
              <a:gd name="connsiteY122" fmla="*/ 1918787 h 5759453"/>
              <a:gd name="connsiteX123" fmla="*/ 4540142 w 5113964"/>
              <a:gd name="connsiteY123" fmla="*/ 1918802 h 5759453"/>
              <a:gd name="connsiteX124" fmla="*/ 3737913 w 5113964"/>
              <a:gd name="connsiteY124" fmla="*/ 1918802 h 5759453"/>
              <a:gd name="connsiteX125" fmla="*/ 3737913 w 5113964"/>
              <a:gd name="connsiteY125" fmla="*/ 1920326 h 5759453"/>
              <a:gd name="connsiteX126" fmla="*/ 5113964 w 5113964"/>
              <a:gd name="connsiteY126" fmla="*/ 1920326 h 5759453"/>
              <a:gd name="connsiteX127" fmla="*/ 5113964 w 5113964"/>
              <a:gd name="connsiteY127" fmla="*/ 3264800 h 5759453"/>
              <a:gd name="connsiteX128" fmla="*/ 4540142 w 5113964"/>
              <a:gd name="connsiteY128" fmla="*/ 3839113 h 5759453"/>
              <a:gd name="connsiteX129" fmla="*/ 4540142 w 5113964"/>
              <a:gd name="connsiteY129" fmla="*/ 3839128 h 5759453"/>
              <a:gd name="connsiteX130" fmla="*/ 3737913 w 5113964"/>
              <a:gd name="connsiteY130" fmla="*/ 3839128 h 5759453"/>
              <a:gd name="connsiteX131" fmla="*/ 3737913 w 5113964"/>
              <a:gd name="connsiteY131" fmla="*/ 3840651 h 5759453"/>
              <a:gd name="connsiteX132" fmla="*/ 5113964 w 5113964"/>
              <a:gd name="connsiteY132" fmla="*/ 3840651 h 5759453"/>
              <a:gd name="connsiteX133" fmla="*/ 5113964 w 5113964"/>
              <a:gd name="connsiteY133" fmla="*/ 5185125 h 5759453"/>
              <a:gd name="connsiteX134" fmla="*/ 4540142 w 5113964"/>
              <a:gd name="connsiteY134" fmla="*/ 5759438 h 5759453"/>
              <a:gd name="connsiteX135" fmla="*/ 4540142 w 5113964"/>
              <a:gd name="connsiteY135" fmla="*/ 5759453 h 5759453"/>
              <a:gd name="connsiteX136" fmla="*/ 0 w 5113964"/>
              <a:gd name="connsiteY136" fmla="*/ 5759453 h 5759453"/>
              <a:gd name="connsiteX137" fmla="*/ 0 w 5113964"/>
              <a:gd name="connsiteY137" fmla="*/ 4414979 h 5759453"/>
              <a:gd name="connsiteX138" fmla="*/ 573822 w 5113964"/>
              <a:gd name="connsiteY138" fmla="*/ 3840651 h 5759453"/>
              <a:gd name="connsiteX139" fmla="*/ 1494776 w 5113964"/>
              <a:gd name="connsiteY139" fmla="*/ 3840651 h 5759453"/>
              <a:gd name="connsiteX140" fmla="*/ 1494776 w 5113964"/>
              <a:gd name="connsiteY140" fmla="*/ 3839128 h 5759453"/>
              <a:gd name="connsiteX141" fmla="*/ 0 w 5113964"/>
              <a:gd name="connsiteY141" fmla="*/ 3839128 h 5759453"/>
              <a:gd name="connsiteX142" fmla="*/ 0 w 5113964"/>
              <a:gd name="connsiteY142" fmla="*/ 2494654 h 5759453"/>
              <a:gd name="connsiteX143" fmla="*/ 573822 w 5113964"/>
              <a:gd name="connsiteY143" fmla="*/ 1920326 h 5759453"/>
              <a:gd name="connsiteX144" fmla="*/ 1494776 w 5113964"/>
              <a:gd name="connsiteY144" fmla="*/ 1920326 h 5759453"/>
              <a:gd name="connsiteX145" fmla="*/ 1494776 w 5113964"/>
              <a:gd name="connsiteY145" fmla="*/ 1918802 h 5759453"/>
              <a:gd name="connsiteX146" fmla="*/ 0 w 5113964"/>
              <a:gd name="connsiteY146" fmla="*/ 1918802 h 5759453"/>
              <a:gd name="connsiteX147" fmla="*/ 0 w 5113964"/>
              <a:gd name="connsiteY147" fmla="*/ 574328 h 5759453"/>
              <a:gd name="connsiteX148" fmla="*/ 573822 w 5113964"/>
              <a:gd name="connsiteY148" fmla="*/ 0 h 575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5113964" h="5759453">
                <a:moveTo>
                  <a:pt x="3572486" y="5007428"/>
                </a:moveTo>
                <a:cubicBezTo>
                  <a:pt x="3625170" y="5007428"/>
                  <a:pt x="3643527" y="5028978"/>
                  <a:pt x="3643527" y="5074476"/>
                </a:cubicBezTo>
                <a:cubicBezTo>
                  <a:pt x="3643527" y="5119973"/>
                  <a:pt x="3624372" y="5139927"/>
                  <a:pt x="3572486" y="5140725"/>
                </a:cubicBezTo>
                <a:cubicBezTo>
                  <a:pt x="3519803" y="5140725"/>
                  <a:pt x="3501446" y="5119973"/>
                  <a:pt x="3501446" y="5074476"/>
                </a:cubicBezTo>
                <a:cubicBezTo>
                  <a:pt x="3501446" y="5028978"/>
                  <a:pt x="3519005" y="5007428"/>
                  <a:pt x="3572486" y="5007428"/>
                </a:cubicBezTo>
                <a:close/>
                <a:moveTo>
                  <a:pt x="4101708" y="4999443"/>
                </a:moveTo>
                <a:cubicBezTo>
                  <a:pt x="4147205" y="4999443"/>
                  <a:pt x="4167957" y="5014606"/>
                  <a:pt x="4170353" y="5048933"/>
                </a:cubicBezTo>
                <a:lnTo>
                  <a:pt x="4031466" y="5048933"/>
                </a:lnTo>
                <a:cubicBezTo>
                  <a:pt x="4034659" y="5014606"/>
                  <a:pt x="4054613" y="4999443"/>
                  <a:pt x="4101708" y="4999443"/>
                </a:cubicBezTo>
                <a:close/>
                <a:moveTo>
                  <a:pt x="4460909" y="4938775"/>
                </a:moveTo>
                <a:cubicBezTo>
                  <a:pt x="4393055" y="4938775"/>
                  <a:pt x="4356341" y="4980288"/>
                  <a:pt x="4349954" y="5024188"/>
                </a:cubicBezTo>
                <a:lnTo>
                  <a:pt x="4349954" y="4943566"/>
                </a:lnTo>
                <a:lnTo>
                  <a:pt x="4301262" y="4943566"/>
                </a:lnTo>
                <a:cubicBezTo>
                  <a:pt x="4288494" y="4943566"/>
                  <a:pt x="4278115" y="4953946"/>
                  <a:pt x="4278115" y="4966714"/>
                </a:cubicBezTo>
                <a:lnTo>
                  <a:pt x="4278115" y="5204587"/>
                </a:lnTo>
                <a:lnTo>
                  <a:pt x="4278122" y="5204587"/>
                </a:lnTo>
                <a:lnTo>
                  <a:pt x="4332403" y="5203789"/>
                </a:lnTo>
                <a:cubicBezTo>
                  <a:pt x="4345170" y="5203789"/>
                  <a:pt x="4355550" y="5193409"/>
                  <a:pt x="4355550" y="5180641"/>
                </a:cubicBezTo>
                <a:lnTo>
                  <a:pt x="4355550" y="5072879"/>
                </a:lnTo>
                <a:cubicBezTo>
                  <a:pt x="4355550" y="5028978"/>
                  <a:pt x="4373109" y="5009025"/>
                  <a:pt x="4422598" y="5009025"/>
                </a:cubicBezTo>
                <a:cubicBezTo>
                  <a:pt x="4470491" y="5009025"/>
                  <a:pt x="4488049" y="5026591"/>
                  <a:pt x="4488049" y="5068096"/>
                </a:cubicBezTo>
                <a:lnTo>
                  <a:pt x="4488049" y="5181439"/>
                </a:lnTo>
                <a:cubicBezTo>
                  <a:pt x="4488049" y="5194207"/>
                  <a:pt x="4498430" y="5204587"/>
                  <a:pt x="4511197" y="5204587"/>
                </a:cubicBezTo>
                <a:lnTo>
                  <a:pt x="4566276" y="5204587"/>
                </a:lnTo>
                <a:lnTo>
                  <a:pt x="4566276" y="5042545"/>
                </a:lnTo>
                <a:cubicBezTo>
                  <a:pt x="4566276" y="4984272"/>
                  <a:pt x="4531950" y="4938775"/>
                  <a:pt x="4460909" y="4938775"/>
                </a:cubicBezTo>
                <a:close/>
                <a:moveTo>
                  <a:pt x="4102506" y="4938775"/>
                </a:moveTo>
                <a:cubicBezTo>
                  <a:pt x="4017101" y="4938775"/>
                  <a:pt x="3958030" y="4991458"/>
                  <a:pt x="3958030" y="5074476"/>
                </a:cubicBezTo>
                <a:lnTo>
                  <a:pt x="3958022" y="5074468"/>
                </a:lnTo>
                <a:cubicBezTo>
                  <a:pt x="3958022" y="5167067"/>
                  <a:pt x="4017086" y="5209370"/>
                  <a:pt x="4104095" y="5210169"/>
                </a:cubicBezTo>
                <a:cubicBezTo>
                  <a:pt x="4187105" y="5210169"/>
                  <a:pt x="4242184" y="5170261"/>
                  <a:pt x="4242184" y="5113585"/>
                </a:cubicBezTo>
                <a:lnTo>
                  <a:pt x="4242184" y="5107996"/>
                </a:lnTo>
                <a:lnTo>
                  <a:pt x="4163957" y="5107996"/>
                </a:lnTo>
                <a:lnTo>
                  <a:pt x="4163957" y="5113585"/>
                </a:lnTo>
                <a:cubicBezTo>
                  <a:pt x="4163957" y="5135935"/>
                  <a:pt x="4147996" y="5147912"/>
                  <a:pt x="4101700" y="5147912"/>
                </a:cubicBezTo>
                <a:cubicBezTo>
                  <a:pt x="4051412" y="5147912"/>
                  <a:pt x="4033055" y="5130345"/>
                  <a:pt x="4030659" y="5090437"/>
                </a:cubicBezTo>
                <a:lnTo>
                  <a:pt x="4242191" y="5090437"/>
                </a:lnTo>
                <a:cubicBezTo>
                  <a:pt x="4243788" y="5081654"/>
                  <a:pt x="4244587" y="5075274"/>
                  <a:pt x="4244587" y="5065693"/>
                </a:cubicBezTo>
                <a:cubicBezTo>
                  <a:pt x="4244587" y="4983474"/>
                  <a:pt x="4187911" y="4938775"/>
                  <a:pt x="4102506" y="4938775"/>
                </a:cubicBezTo>
                <a:close/>
                <a:moveTo>
                  <a:pt x="3572486" y="4938775"/>
                </a:moveTo>
                <a:cubicBezTo>
                  <a:pt x="3483089" y="4938775"/>
                  <a:pt x="3423220" y="4991458"/>
                  <a:pt x="3423220" y="5074476"/>
                </a:cubicBezTo>
                <a:cubicBezTo>
                  <a:pt x="3423220" y="5156695"/>
                  <a:pt x="3483089" y="5209378"/>
                  <a:pt x="3572486" y="5210176"/>
                </a:cubicBezTo>
                <a:cubicBezTo>
                  <a:pt x="3661884" y="5210176"/>
                  <a:pt x="3721754" y="5156695"/>
                  <a:pt x="3721754" y="5074476"/>
                </a:cubicBezTo>
                <a:cubicBezTo>
                  <a:pt x="3721754" y="4991458"/>
                  <a:pt x="3661884" y="4938775"/>
                  <a:pt x="3572486" y="4938775"/>
                </a:cubicBezTo>
                <a:close/>
                <a:moveTo>
                  <a:pt x="2925131" y="4938775"/>
                </a:moveTo>
                <a:cubicBezTo>
                  <a:pt x="2846909" y="4938775"/>
                  <a:pt x="2793127" y="4979111"/>
                  <a:pt x="2780904" y="5044810"/>
                </a:cubicBezTo>
                <a:lnTo>
                  <a:pt x="2778260" y="5074468"/>
                </a:lnTo>
                <a:lnTo>
                  <a:pt x="2780904" y="5103865"/>
                </a:lnTo>
                <a:cubicBezTo>
                  <a:pt x="2793127" y="5169040"/>
                  <a:pt x="2846909" y="5209463"/>
                  <a:pt x="2925131" y="5210161"/>
                </a:cubicBezTo>
                <a:cubicBezTo>
                  <a:pt x="3008940" y="5210161"/>
                  <a:pt x="3066413" y="5164664"/>
                  <a:pt x="3066413" y="5097616"/>
                </a:cubicBezTo>
                <a:lnTo>
                  <a:pt x="3066413" y="5090430"/>
                </a:lnTo>
                <a:lnTo>
                  <a:pt x="2988985" y="5090430"/>
                </a:lnTo>
                <a:lnTo>
                  <a:pt x="2988985" y="5094422"/>
                </a:lnTo>
                <a:cubicBezTo>
                  <a:pt x="2988985" y="5127942"/>
                  <a:pt x="2964241" y="5139919"/>
                  <a:pt x="2923534" y="5139919"/>
                </a:cubicBezTo>
                <a:cubicBezTo>
                  <a:pt x="2877239" y="5139919"/>
                  <a:pt x="2855688" y="5122361"/>
                  <a:pt x="2855688" y="5074468"/>
                </a:cubicBezTo>
                <a:cubicBezTo>
                  <a:pt x="2855688" y="5026576"/>
                  <a:pt x="2877239" y="5009017"/>
                  <a:pt x="2923534" y="5009017"/>
                </a:cubicBezTo>
                <a:cubicBezTo>
                  <a:pt x="2964241" y="5009017"/>
                  <a:pt x="2988985" y="5020987"/>
                  <a:pt x="2988985" y="5054514"/>
                </a:cubicBezTo>
                <a:lnTo>
                  <a:pt x="2988985" y="5058507"/>
                </a:lnTo>
                <a:lnTo>
                  <a:pt x="3066413" y="5058507"/>
                </a:lnTo>
                <a:lnTo>
                  <a:pt x="3066413" y="5051320"/>
                </a:lnTo>
                <a:cubicBezTo>
                  <a:pt x="3066413" y="4983474"/>
                  <a:pt x="3008947" y="4938775"/>
                  <a:pt x="2925131" y="4938775"/>
                </a:cubicBezTo>
                <a:close/>
                <a:moveTo>
                  <a:pt x="3772840" y="4893285"/>
                </a:moveTo>
                <a:lnTo>
                  <a:pt x="3772840" y="4943573"/>
                </a:lnTo>
                <a:lnTo>
                  <a:pt x="3755281" y="4943573"/>
                </a:lnTo>
                <a:cubicBezTo>
                  <a:pt x="3742513" y="4943573"/>
                  <a:pt x="3732133" y="4953953"/>
                  <a:pt x="3732133" y="4966721"/>
                </a:cubicBezTo>
                <a:lnTo>
                  <a:pt x="3732133" y="5008226"/>
                </a:lnTo>
                <a:lnTo>
                  <a:pt x="3773638" y="5008226"/>
                </a:lnTo>
                <a:lnTo>
                  <a:pt x="3773638" y="5110399"/>
                </a:lnTo>
                <a:cubicBezTo>
                  <a:pt x="3773638" y="5175850"/>
                  <a:pt x="3811151" y="5204587"/>
                  <a:pt x="3871819" y="5204587"/>
                </a:cubicBezTo>
                <a:lnTo>
                  <a:pt x="3871826" y="5204587"/>
                </a:lnTo>
                <a:lnTo>
                  <a:pt x="3935680" y="5203788"/>
                </a:lnTo>
                <a:lnTo>
                  <a:pt x="3935680" y="5156694"/>
                </a:lnTo>
                <a:cubicBezTo>
                  <a:pt x="3935680" y="5143927"/>
                  <a:pt x="3925300" y="5133547"/>
                  <a:pt x="3912533" y="5133547"/>
                </a:cubicBezTo>
                <a:lnTo>
                  <a:pt x="3888586" y="5133547"/>
                </a:lnTo>
                <a:cubicBezTo>
                  <a:pt x="3860648" y="5133547"/>
                  <a:pt x="3851066" y="5127159"/>
                  <a:pt x="3851066" y="5100817"/>
                </a:cubicBezTo>
                <a:lnTo>
                  <a:pt x="3851066" y="5008226"/>
                </a:lnTo>
                <a:lnTo>
                  <a:pt x="3912533" y="5008226"/>
                </a:lnTo>
                <a:cubicBezTo>
                  <a:pt x="3925300" y="5008226"/>
                  <a:pt x="3935680" y="4997846"/>
                  <a:pt x="3935680" y="4985078"/>
                </a:cubicBezTo>
                <a:lnTo>
                  <a:pt x="3935680" y="4943573"/>
                </a:lnTo>
                <a:lnTo>
                  <a:pt x="3851066" y="4943573"/>
                </a:lnTo>
                <a:lnTo>
                  <a:pt x="3851066" y="4916433"/>
                </a:lnTo>
                <a:cubicBezTo>
                  <a:pt x="3851066" y="4903666"/>
                  <a:pt x="3840686" y="4893285"/>
                  <a:pt x="3827918" y="4893285"/>
                </a:cubicBezTo>
                <a:close/>
                <a:moveTo>
                  <a:pt x="3123887" y="4855765"/>
                </a:moveTo>
                <a:cubicBezTo>
                  <a:pt x="3111120" y="4855765"/>
                  <a:pt x="3100740" y="4866145"/>
                  <a:pt x="3100740" y="4878913"/>
                </a:cubicBezTo>
                <a:lnTo>
                  <a:pt x="3100740" y="5204587"/>
                </a:lnTo>
                <a:lnTo>
                  <a:pt x="3100747" y="5204587"/>
                </a:lnTo>
                <a:lnTo>
                  <a:pt x="3155826" y="5203789"/>
                </a:lnTo>
                <a:cubicBezTo>
                  <a:pt x="3168594" y="5203789"/>
                  <a:pt x="3178974" y="5193409"/>
                  <a:pt x="3178974" y="5180641"/>
                </a:cubicBezTo>
                <a:lnTo>
                  <a:pt x="3178974" y="5074476"/>
                </a:lnTo>
                <a:cubicBezTo>
                  <a:pt x="3178974" y="5030575"/>
                  <a:pt x="3194935" y="5009025"/>
                  <a:pt x="3247619" y="5009025"/>
                </a:cubicBezTo>
                <a:cubicBezTo>
                  <a:pt x="3297108" y="5009025"/>
                  <a:pt x="3315465" y="5024195"/>
                  <a:pt x="3315465" y="5068096"/>
                </a:cubicBezTo>
                <a:lnTo>
                  <a:pt x="3315465" y="5181439"/>
                </a:lnTo>
                <a:cubicBezTo>
                  <a:pt x="3315465" y="5194207"/>
                  <a:pt x="3325845" y="5204587"/>
                  <a:pt x="3338613" y="5204587"/>
                </a:cubicBezTo>
                <a:lnTo>
                  <a:pt x="3393692" y="5204587"/>
                </a:lnTo>
                <a:lnTo>
                  <a:pt x="3393692" y="5044940"/>
                </a:lnTo>
                <a:cubicBezTo>
                  <a:pt x="3393692" y="4984272"/>
                  <a:pt x="3359365" y="4938775"/>
                  <a:pt x="3289124" y="4938775"/>
                </a:cubicBezTo>
                <a:cubicBezTo>
                  <a:pt x="3222068" y="4938775"/>
                  <a:pt x="3186951" y="4979489"/>
                  <a:pt x="3178966" y="5023389"/>
                </a:cubicBezTo>
                <a:lnTo>
                  <a:pt x="3178966" y="4855765"/>
                </a:lnTo>
                <a:close/>
                <a:moveTo>
                  <a:pt x="2590682" y="4850176"/>
                </a:moveTo>
                <a:cubicBezTo>
                  <a:pt x="2474137" y="4850176"/>
                  <a:pt x="2431035" y="4905255"/>
                  <a:pt x="2431035" y="4957938"/>
                </a:cubicBezTo>
                <a:cubicBezTo>
                  <a:pt x="2431035" y="5014606"/>
                  <a:pt x="2468548" y="5046537"/>
                  <a:pt x="2530820" y="5056119"/>
                </a:cubicBezTo>
                <a:lnTo>
                  <a:pt x="2629000" y="5070483"/>
                </a:lnTo>
                <a:cubicBezTo>
                  <a:pt x="2664916" y="5076073"/>
                  <a:pt x="2676893" y="5084057"/>
                  <a:pt x="2676893" y="5105608"/>
                </a:cubicBezTo>
                <a:cubicBezTo>
                  <a:pt x="2676893" y="5128756"/>
                  <a:pt x="2661730" y="5138337"/>
                  <a:pt x="2599465" y="5138337"/>
                </a:cubicBezTo>
                <a:cubicBezTo>
                  <a:pt x="2528417" y="5138337"/>
                  <a:pt x="2512456" y="5124771"/>
                  <a:pt x="2512456" y="5092840"/>
                </a:cubicBezTo>
                <a:lnTo>
                  <a:pt x="2512456" y="5083259"/>
                </a:lnTo>
                <a:lnTo>
                  <a:pt x="2434229" y="5083259"/>
                </a:lnTo>
                <a:lnTo>
                  <a:pt x="2434229" y="5086453"/>
                </a:lnTo>
                <a:cubicBezTo>
                  <a:pt x="2434229" y="5167873"/>
                  <a:pt x="2493293" y="5209378"/>
                  <a:pt x="2599457" y="5210176"/>
                </a:cubicBezTo>
                <a:cubicBezTo>
                  <a:pt x="2710413" y="5210176"/>
                  <a:pt x="2754313" y="5159090"/>
                  <a:pt x="2754313" y="5102414"/>
                </a:cubicBezTo>
                <a:cubicBezTo>
                  <a:pt x="2754313" y="5054522"/>
                  <a:pt x="2726375" y="5017002"/>
                  <a:pt x="2648148" y="5004234"/>
                </a:cubicBezTo>
                <a:lnTo>
                  <a:pt x="2549968" y="4988272"/>
                </a:lnTo>
                <a:cubicBezTo>
                  <a:pt x="2520440" y="4983481"/>
                  <a:pt x="2509262" y="4975497"/>
                  <a:pt x="2509262" y="4955543"/>
                </a:cubicBezTo>
                <a:cubicBezTo>
                  <a:pt x="2509262" y="4933193"/>
                  <a:pt x="2526820" y="4922015"/>
                  <a:pt x="2582697" y="4922015"/>
                </a:cubicBezTo>
                <a:cubicBezTo>
                  <a:pt x="2651350" y="4922015"/>
                  <a:pt x="2668908" y="4935581"/>
                  <a:pt x="2668908" y="4969109"/>
                </a:cubicBezTo>
                <a:lnTo>
                  <a:pt x="2668908" y="4976295"/>
                </a:lnTo>
                <a:lnTo>
                  <a:pt x="2747933" y="4976295"/>
                </a:lnTo>
                <a:lnTo>
                  <a:pt x="2747933" y="4973102"/>
                </a:lnTo>
                <a:cubicBezTo>
                  <a:pt x="2747933" y="4899666"/>
                  <a:pt x="2697646" y="4850176"/>
                  <a:pt x="2590682" y="4850176"/>
                </a:cubicBezTo>
                <a:close/>
                <a:moveTo>
                  <a:pt x="573822" y="0"/>
                </a:moveTo>
                <a:lnTo>
                  <a:pt x="5113964" y="0"/>
                </a:lnTo>
                <a:lnTo>
                  <a:pt x="5113964" y="1344474"/>
                </a:lnTo>
                <a:cubicBezTo>
                  <a:pt x="5113964" y="1661671"/>
                  <a:pt x="4857074" y="1918787"/>
                  <a:pt x="4540142" y="1918787"/>
                </a:cubicBezTo>
                <a:lnTo>
                  <a:pt x="4540142" y="1918802"/>
                </a:lnTo>
                <a:lnTo>
                  <a:pt x="3737913" y="1918802"/>
                </a:lnTo>
                <a:lnTo>
                  <a:pt x="3737913" y="1920326"/>
                </a:lnTo>
                <a:lnTo>
                  <a:pt x="5113964" y="1920326"/>
                </a:lnTo>
                <a:lnTo>
                  <a:pt x="5113964" y="3264800"/>
                </a:lnTo>
                <a:cubicBezTo>
                  <a:pt x="5113964" y="3581997"/>
                  <a:pt x="4857074" y="3839113"/>
                  <a:pt x="4540142" y="3839113"/>
                </a:cubicBezTo>
                <a:lnTo>
                  <a:pt x="4540142" y="3839128"/>
                </a:lnTo>
                <a:lnTo>
                  <a:pt x="3737913" y="3839128"/>
                </a:lnTo>
                <a:lnTo>
                  <a:pt x="3737913" y="3840651"/>
                </a:lnTo>
                <a:lnTo>
                  <a:pt x="5113964" y="3840651"/>
                </a:lnTo>
                <a:lnTo>
                  <a:pt x="5113964" y="5185125"/>
                </a:lnTo>
                <a:cubicBezTo>
                  <a:pt x="5113964" y="5502322"/>
                  <a:pt x="4857074" y="5759438"/>
                  <a:pt x="4540142" y="5759438"/>
                </a:cubicBezTo>
                <a:lnTo>
                  <a:pt x="4540142" y="5759453"/>
                </a:lnTo>
                <a:lnTo>
                  <a:pt x="0" y="5759453"/>
                </a:lnTo>
                <a:lnTo>
                  <a:pt x="0" y="4414979"/>
                </a:lnTo>
                <a:cubicBezTo>
                  <a:pt x="0" y="4097768"/>
                  <a:pt x="256903" y="3840651"/>
                  <a:pt x="573822" y="3840651"/>
                </a:cubicBezTo>
                <a:lnTo>
                  <a:pt x="1494776" y="3840651"/>
                </a:lnTo>
                <a:lnTo>
                  <a:pt x="1494776" y="3839128"/>
                </a:lnTo>
                <a:lnTo>
                  <a:pt x="0" y="3839128"/>
                </a:lnTo>
                <a:lnTo>
                  <a:pt x="0" y="2494654"/>
                </a:lnTo>
                <a:cubicBezTo>
                  <a:pt x="0" y="2177442"/>
                  <a:pt x="256903" y="1920326"/>
                  <a:pt x="573822" y="1920326"/>
                </a:cubicBezTo>
                <a:lnTo>
                  <a:pt x="1494776" y="1920326"/>
                </a:lnTo>
                <a:lnTo>
                  <a:pt x="1494776" y="1918802"/>
                </a:lnTo>
                <a:lnTo>
                  <a:pt x="0" y="1918802"/>
                </a:lnTo>
                <a:lnTo>
                  <a:pt x="0" y="574328"/>
                </a:lnTo>
                <a:cubicBezTo>
                  <a:pt x="0" y="257117"/>
                  <a:pt x="256903" y="0"/>
                  <a:pt x="5738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356634-D441-FF67-1141-CD7A95D430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899" y="2002631"/>
            <a:ext cx="6464596" cy="2852737"/>
          </a:xfrm>
        </p:spPr>
        <p:txBody>
          <a:bodyPr anchor="ctr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1. Hoofdstuktitel over 2 regels</a:t>
            </a:r>
            <a:endParaRPr lang="nl-BE" dirty="0"/>
          </a:p>
        </p:txBody>
      </p:sp>
      <p:pic>
        <p:nvPicPr>
          <p:cNvPr id="27" name="Afbeelding 26" descr="Afbeelding met Lettertype, Graphics, symbool, logo">
            <a:extLst>
              <a:ext uri="{FF2B5EF4-FFF2-40B4-BE49-F238E27FC236}">
                <a16:creationId xmlns:a16="http://schemas.microsoft.com/office/drawing/2014/main" id="{4803B7F6-1E95-0CFD-9F13-CFABA32626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5849070"/>
            <a:ext cx="1525108" cy="891099"/>
          </a:xfrm>
          <a:prstGeom prst="rect">
            <a:avLst/>
          </a:prstGeom>
        </p:spPr>
      </p:pic>
      <p:sp>
        <p:nvSpPr>
          <p:cNvPr id="3" name="Stroomdiagram: Verbindingslijn 2">
            <a:extLst>
              <a:ext uri="{FF2B5EF4-FFF2-40B4-BE49-F238E27FC236}">
                <a16:creationId xmlns:a16="http://schemas.microsoft.com/office/drawing/2014/main" id="{F7420CE0-AA9C-1CE8-5895-F588E105930F}"/>
              </a:ext>
            </a:extLst>
          </p:cNvPr>
          <p:cNvSpPr/>
          <p:nvPr userDrawn="1"/>
        </p:nvSpPr>
        <p:spPr>
          <a:xfrm>
            <a:off x="5570905" y="5535607"/>
            <a:ext cx="1200411" cy="1200411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125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 ge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jdelijke aanduiding voor afbeelding 7">
            <a:extLst>
              <a:ext uri="{FF2B5EF4-FFF2-40B4-BE49-F238E27FC236}">
                <a16:creationId xmlns:a16="http://schemas.microsoft.com/office/drawing/2014/main" id="{90DD0459-57C1-4B64-43EC-EE0B4C465C0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77137" y="549273"/>
            <a:ext cx="5113964" cy="5759453"/>
          </a:xfrm>
          <a:custGeom>
            <a:avLst/>
            <a:gdLst>
              <a:gd name="connsiteX0" fmla="*/ 3572486 w 5113964"/>
              <a:gd name="connsiteY0" fmla="*/ 5007428 h 5759453"/>
              <a:gd name="connsiteX1" fmla="*/ 3643527 w 5113964"/>
              <a:gd name="connsiteY1" fmla="*/ 5074476 h 5759453"/>
              <a:gd name="connsiteX2" fmla="*/ 3572486 w 5113964"/>
              <a:gd name="connsiteY2" fmla="*/ 5140725 h 5759453"/>
              <a:gd name="connsiteX3" fmla="*/ 3501446 w 5113964"/>
              <a:gd name="connsiteY3" fmla="*/ 5074476 h 5759453"/>
              <a:gd name="connsiteX4" fmla="*/ 3572486 w 5113964"/>
              <a:gd name="connsiteY4" fmla="*/ 5007428 h 5759453"/>
              <a:gd name="connsiteX5" fmla="*/ 4101708 w 5113964"/>
              <a:gd name="connsiteY5" fmla="*/ 4999443 h 5759453"/>
              <a:gd name="connsiteX6" fmla="*/ 4170353 w 5113964"/>
              <a:gd name="connsiteY6" fmla="*/ 5048933 h 5759453"/>
              <a:gd name="connsiteX7" fmla="*/ 4031466 w 5113964"/>
              <a:gd name="connsiteY7" fmla="*/ 5048933 h 5759453"/>
              <a:gd name="connsiteX8" fmla="*/ 4101708 w 5113964"/>
              <a:gd name="connsiteY8" fmla="*/ 4999443 h 5759453"/>
              <a:gd name="connsiteX9" fmla="*/ 4460909 w 5113964"/>
              <a:gd name="connsiteY9" fmla="*/ 4938775 h 5759453"/>
              <a:gd name="connsiteX10" fmla="*/ 4349954 w 5113964"/>
              <a:gd name="connsiteY10" fmla="*/ 5024188 h 5759453"/>
              <a:gd name="connsiteX11" fmla="*/ 4349954 w 5113964"/>
              <a:gd name="connsiteY11" fmla="*/ 4943566 h 5759453"/>
              <a:gd name="connsiteX12" fmla="*/ 4301262 w 5113964"/>
              <a:gd name="connsiteY12" fmla="*/ 4943566 h 5759453"/>
              <a:gd name="connsiteX13" fmla="*/ 4278115 w 5113964"/>
              <a:gd name="connsiteY13" fmla="*/ 4966714 h 5759453"/>
              <a:gd name="connsiteX14" fmla="*/ 4278115 w 5113964"/>
              <a:gd name="connsiteY14" fmla="*/ 5204587 h 5759453"/>
              <a:gd name="connsiteX15" fmla="*/ 4278122 w 5113964"/>
              <a:gd name="connsiteY15" fmla="*/ 5204587 h 5759453"/>
              <a:gd name="connsiteX16" fmla="*/ 4332403 w 5113964"/>
              <a:gd name="connsiteY16" fmla="*/ 5203789 h 5759453"/>
              <a:gd name="connsiteX17" fmla="*/ 4355550 w 5113964"/>
              <a:gd name="connsiteY17" fmla="*/ 5180641 h 5759453"/>
              <a:gd name="connsiteX18" fmla="*/ 4355550 w 5113964"/>
              <a:gd name="connsiteY18" fmla="*/ 5072879 h 5759453"/>
              <a:gd name="connsiteX19" fmla="*/ 4422598 w 5113964"/>
              <a:gd name="connsiteY19" fmla="*/ 5009025 h 5759453"/>
              <a:gd name="connsiteX20" fmla="*/ 4488049 w 5113964"/>
              <a:gd name="connsiteY20" fmla="*/ 5068096 h 5759453"/>
              <a:gd name="connsiteX21" fmla="*/ 4488049 w 5113964"/>
              <a:gd name="connsiteY21" fmla="*/ 5181439 h 5759453"/>
              <a:gd name="connsiteX22" fmla="*/ 4511197 w 5113964"/>
              <a:gd name="connsiteY22" fmla="*/ 5204587 h 5759453"/>
              <a:gd name="connsiteX23" fmla="*/ 4566276 w 5113964"/>
              <a:gd name="connsiteY23" fmla="*/ 5204587 h 5759453"/>
              <a:gd name="connsiteX24" fmla="*/ 4566276 w 5113964"/>
              <a:gd name="connsiteY24" fmla="*/ 5042545 h 5759453"/>
              <a:gd name="connsiteX25" fmla="*/ 4460909 w 5113964"/>
              <a:gd name="connsiteY25" fmla="*/ 4938775 h 5759453"/>
              <a:gd name="connsiteX26" fmla="*/ 4102506 w 5113964"/>
              <a:gd name="connsiteY26" fmla="*/ 4938775 h 5759453"/>
              <a:gd name="connsiteX27" fmla="*/ 3958030 w 5113964"/>
              <a:gd name="connsiteY27" fmla="*/ 5074476 h 5759453"/>
              <a:gd name="connsiteX28" fmla="*/ 3958022 w 5113964"/>
              <a:gd name="connsiteY28" fmla="*/ 5074468 h 5759453"/>
              <a:gd name="connsiteX29" fmla="*/ 4104095 w 5113964"/>
              <a:gd name="connsiteY29" fmla="*/ 5210169 h 5759453"/>
              <a:gd name="connsiteX30" fmla="*/ 4242184 w 5113964"/>
              <a:gd name="connsiteY30" fmla="*/ 5113585 h 5759453"/>
              <a:gd name="connsiteX31" fmla="*/ 4242184 w 5113964"/>
              <a:gd name="connsiteY31" fmla="*/ 5107996 h 5759453"/>
              <a:gd name="connsiteX32" fmla="*/ 4163957 w 5113964"/>
              <a:gd name="connsiteY32" fmla="*/ 5107996 h 5759453"/>
              <a:gd name="connsiteX33" fmla="*/ 4163957 w 5113964"/>
              <a:gd name="connsiteY33" fmla="*/ 5113585 h 5759453"/>
              <a:gd name="connsiteX34" fmla="*/ 4101700 w 5113964"/>
              <a:gd name="connsiteY34" fmla="*/ 5147912 h 5759453"/>
              <a:gd name="connsiteX35" fmla="*/ 4030659 w 5113964"/>
              <a:gd name="connsiteY35" fmla="*/ 5090437 h 5759453"/>
              <a:gd name="connsiteX36" fmla="*/ 4242191 w 5113964"/>
              <a:gd name="connsiteY36" fmla="*/ 5090437 h 5759453"/>
              <a:gd name="connsiteX37" fmla="*/ 4244587 w 5113964"/>
              <a:gd name="connsiteY37" fmla="*/ 5065693 h 5759453"/>
              <a:gd name="connsiteX38" fmla="*/ 4102506 w 5113964"/>
              <a:gd name="connsiteY38" fmla="*/ 4938775 h 5759453"/>
              <a:gd name="connsiteX39" fmla="*/ 3572486 w 5113964"/>
              <a:gd name="connsiteY39" fmla="*/ 4938775 h 5759453"/>
              <a:gd name="connsiteX40" fmla="*/ 3423220 w 5113964"/>
              <a:gd name="connsiteY40" fmla="*/ 5074476 h 5759453"/>
              <a:gd name="connsiteX41" fmla="*/ 3572486 w 5113964"/>
              <a:gd name="connsiteY41" fmla="*/ 5210176 h 5759453"/>
              <a:gd name="connsiteX42" fmla="*/ 3721754 w 5113964"/>
              <a:gd name="connsiteY42" fmla="*/ 5074476 h 5759453"/>
              <a:gd name="connsiteX43" fmla="*/ 3572486 w 5113964"/>
              <a:gd name="connsiteY43" fmla="*/ 4938775 h 5759453"/>
              <a:gd name="connsiteX44" fmla="*/ 2925131 w 5113964"/>
              <a:gd name="connsiteY44" fmla="*/ 4938775 h 5759453"/>
              <a:gd name="connsiteX45" fmla="*/ 2780904 w 5113964"/>
              <a:gd name="connsiteY45" fmla="*/ 5044810 h 5759453"/>
              <a:gd name="connsiteX46" fmla="*/ 2778260 w 5113964"/>
              <a:gd name="connsiteY46" fmla="*/ 5074468 h 5759453"/>
              <a:gd name="connsiteX47" fmla="*/ 2780904 w 5113964"/>
              <a:gd name="connsiteY47" fmla="*/ 5103865 h 5759453"/>
              <a:gd name="connsiteX48" fmla="*/ 2925131 w 5113964"/>
              <a:gd name="connsiteY48" fmla="*/ 5210161 h 5759453"/>
              <a:gd name="connsiteX49" fmla="*/ 3066413 w 5113964"/>
              <a:gd name="connsiteY49" fmla="*/ 5097616 h 5759453"/>
              <a:gd name="connsiteX50" fmla="*/ 3066413 w 5113964"/>
              <a:gd name="connsiteY50" fmla="*/ 5090430 h 5759453"/>
              <a:gd name="connsiteX51" fmla="*/ 2988985 w 5113964"/>
              <a:gd name="connsiteY51" fmla="*/ 5090430 h 5759453"/>
              <a:gd name="connsiteX52" fmla="*/ 2988985 w 5113964"/>
              <a:gd name="connsiteY52" fmla="*/ 5094422 h 5759453"/>
              <a:gd name="connsiteX53" fmla="*/ 2923534 w 5113964"/>
              <a:gd name="connsiteY53" fmla="*/ 5139919 h 5759453"/>
              <a:gd name="connsiteX54" fmla="*/ 2855688 w 5113964"/>
              <a:gd name="connsiteY54" fmla="*/ 5074468 h 5759453"/>
              <a:gd name="connsiteX55" fmla="*/ 2923534 w 5113964"/>
              <a:gd name="connsiteY55" fmla="*/ 5009017 h 5759453"/>
              <a:gd name="connsiteX56" fmla="*/ 2988985 w 5113964"/>
              <a:gd name="connsiteY56" fmla="*/ 5054514 h 5759453"/>
              <a:gd name="connsiteX57" fmla="*/ 2988985 w 5113964"/>
              <a:gd name="connsiteY57" fmla="*/ 5058507 h 5759453"/>
              <a:gd name="connsiteX58" fmla="*/ 3066413 w 5113964"/>
              <a:gd name="connsiteY58" fmla="*/ 5058507 h 5759453"/>
              <a:gd name="connsiteX59" fmla="*/ 3066413 w 5113964"/>
              <a:gd name="connsiteY59" fmla="*/ 5051320 h 5759453"/>
              <a:gd name="connsiteX60" fmla="*/ 2925131 w 5113964"/>
              <a:gd name="connsiteY60" fmla="*/ 4938775 h 5759453"/>
              <a:gd name="connsiteX61" fmla="*/ 3772840 w 5113964"/>
              <a:gd name="connsiteY61" fmla="*/ 4893285 h 5759453"/>
              <a:gd name="connsiteX62" fmla="*/ 3772840 w 5113964"/>
              <a:gd name="connsiteY62" fmla="*/ 4943573 h 5759453"/>
              <a:gd name="connsiteX63" fmla="*/ 3755281 w 5113964"/>
              <a:gd name="connsiteY63" fmla="*/ 4943573 h 5759453"/>
              <a:gd name="connsiteX64" fmla="*/ 3732133 w 5113964"/>
              <a:gd name="connsiteY64" fmla="*/ 4966721 h 5759453"/>
              <a:gd name="connsiteX65" fmla="*/ 3732133 w 5113964"/>
              <a:gd name="connsiteY65" fmla="*/ 5008226 h 5759453"/>
              <a:gd name="connsiteX66" fmla="*/ 3773638 w 5113964"/>
              <a:gd name="connsiteY66" fmla="*/ 5008226 h 5759453"/>
              <a:gd name="connsiteX67" fmla="*/ 3773638 w 5113964"/>
              <a:gd name="connsiteY67" fmla="*/ 5110399 h 5759453"/>
              <a:gd name="connsiteX68" fmla="*/ 3871819 w 5113964"/>
              <a:gd name="connsiteY68" fmla="*/ 5204587 h 5759453"/>
              <a:gd name="connsiteX69" fmla="*/ 3871826 w 5113964"/>
              <a:gd name="connsiteY69" fmla="*/ 5204587 h 5759453"/>
              <a:gd name="connsiteX70" fmla="*/ 3935680 w 5113964"/>
              <a:gd name="connsiteY70" fmla="*/ 5203788 h 5759453"/>
              <a:gd name="connsiteX71" fmla="*/ 3935680 w 5113964"/>
              <a:gd name="connsiteY71" fmla="*/ 5156694 h 5759453"/>
              <a:gd name="connsiteX72" fmla="*/ 3912533 w 5113964"/>
              <a:gd name="connsiteY72" fmla="*/ 5133547 h 5759453"/>
              <a:gd name="connsiteX73" fmla="*/ 3888586 w 5113964"/>
              <a:gd name="connsiteY73" fmla="*/ 5133547 h 5759453"/>
              <a:gd name="connsiteX74" fmla="*/ 3851066 w 5113964"/>
              <a:gd name="connsiteY74" fmla="*/ 5100817 h 5759453"/>
              <a:gd name="connsiteX75" fmla="*/ 3851066 w 5113964"/>
              <a:gd name="connsiteY75" fmla="*/ 5008226 h 5759453"/>
              <a:gd name="connsiteX76" fmla="*/ 3912533 w 5113964"/>
              <a:gd name="connsiteY76" fmla="*/ 5008226 h 5759453"/>
              <a:gd name="connsiteX77" fmla="*/ 3935680 w 5113964"/>
              <a:gd name="connsiteY77" fmla="*/ 4985078 h 5759453"/>
              <a:gd name="connsiteX78" fmla="*/ 3935680 w 5113964"/>
              <a:gd name="connsiteY78" fmla="*/ 4943573 h 5759453"/>
              <a:gd name="connsiteX79" fmla="*/ 3851066 w 5113964"/>
              <a:gd name="connsiteY79" fmla="*/ 4943573 h 5759453"/>
              <a:gd name="connsiteX80" fmla="*/ 3851066 w 5113964"/>
              <a:gd name="connsiteY80" fmla="*/ 4916433 h 5759453"/>
              <a:gd name="connsiteX81" fmla="*/ 3827918 w 5113964"/>
              <a:gd name="connsiteY81" fmla="*/ 4893285 h 5759453"/>
              <a:gd name="connsiteX82" fmla="*/ 3123887 w 5113964"/>
              <a:gd name="connsiteY82" fmla="*/ 4855765 h 5759453"/>
              <a:gd name="connsiteX83" fmla="*/ 3100740 w 5113964"/>
              <a:gd name="connsiteY83" fmla="*/ 4878913 h 5759453"/>
              <a:gd name="connsiteX84" fmla="*/ 3100740 w 5113964"/>
              <a:gd name="connsiteY84" fmla="*/ 5204587 h 5759453"/>
              <a:gd name="connsiteX85" fmla="*/ 3100747 w 5113964"/>
              <a:gd name="connsiteY85" fmla="*/ 5204587 h 5759453"/>
              <a:gd name="connsiteX86" fmla="*/ 3155826 w 5113964"/>
              <a:gd name="connsiteY86" fmla="*/ 5203789 h 5759453"/>
              <a:gd name="connsiteX87" fmla="*/ 3178974 w 5113964"/>
              <a:gd name="connsiteY87" fmla="*/ 5180641 h 5759453"/>
              <a:gd name="connsiteX88" fmla="*/ 3178974 w 5113964"/>
              <a:gd name="connsiteY88" fmla="*/ 5074476 h 5759453"/>
              <a:gd name="connsiteX89" fmla="*/ 3247619 w 5113964"/>
              <a:gd name="connsiteY89" fmla="*/ 5009025 h 5759453"/>
              <a:gd name="connsiteX90" fmla="*/ 3315465 w 5113964"/>
              <a:gd name="connsiteY90" fmla="*/ 5068096 h 5759453"/>
              <a:gd name="connsiteX91" fmla="*/ 3315465 w 5113964"/>
              <a:gd name="connsiteY91" fmla="*/ 5181439 h 5759453"/>
              <a:gd name="connsiteX92" fmla="*/ 3338613 w 5113964"/>
              <a:gd name="connsiteY92" fmla="*/ 5204587 h 5759453"/>
              <a:gd name="connsiteX93" fmla="*/ 3393692 w 5113964"/>
              <a:gd name="connsiteY93" fmla="*/ 5204587 h 5759453"/>
              <a:gd name="connsiteX94" fmla="*/ 3393692 w 5113964"/>
              <a:gd name="connsiteY94" fmla="*/ 5044940 h 5759453"/>
              <a:gd name="connsiteX95" fmla="*/ 3289124 w 5113964"/>
              <a:gd name="connsiteY95" fmla="*/ 4938775 h 5759453"/>
              <a:gd name="connsiteX96" fmla="*/ 3178966 w 5113964"/>
              <a:gd name="connsiteY96" fmla="*/ 5023389 h 5759453"/>
              <a:gd name="connsiteX97" fmla="*/ 3178966 w 5113964"/>
              <a:gd name="connsiteY97" fmla="*/ 4855765 h 5759453"/>
              <a:gd name="connsiteX98" fmla="*/ 2590682 w 5113964"/>
              <a:gd name="connsiteY98" fmla="*/ 4850176 h 5759453"/>
              <a:gd name="connsiteX99" fmla="*/ 2431035 w 5113964"/>
              <a:gd name="connsiteY99" fmla="*/ 4957938 h 5759453"/>
              <a:gd name="connsiteX100" fmla="*/ 2530820 w 5113964"/>
              <a:gd name="connsiteY100" fmla="*/ 5056119 h 5759453"/>
              <a:gd name="connsiteX101" fmla="*/ 2629000 w 5113964"/>
              <a:gd name="connsiteY101" fmla="*/ 5070483 h 5759453"/>
              <a:gd name="connsiteX102" fmla="*/ 2676893 w 5113964"/>
              <a:gd name="connsiteY102" fmla="*/ 5105608 h 5759453"/>
              <a:gd name="connsiteX103" fmla="*/ 2599465 w 5113964"/>
              <a:gd name="connsiteY103" fmla="*/ 5138337 h 5759453"/>
              <a:gd name="connsiteX104" fmla="*/ 2512456 w 5113964"/>
              <a:gd name="connsiteY104" fmla="*/ 5092840 h 5759453"/>
              <a:gd name="connsiteX105" fmla="*/ 2512456 w 5113964"/>
              <a:gd name="connsiteY105" fmla="*/ 5083259 h 5759453"/>
              <a:gd name="connsiteX106" fmla="*/ 2434229 w 5113964"/>
              <a:gd name="connsiteY106" fmla="*/ 5083259 h 5759453"/>
              <a:gd name="connsiteX107" fmla="*/ 2434229 w 5113964"/>
              <a:gd name="connsiteY107" fmla="*/ 5086453 h 5759453"/>
              <a:gd name="connsiteX108" fmla="*/ 2599457 w 5113964"/>
              <a:gd name="connsiteY108" fmla="*/ 5210176 h 5759453"/>
              <a:gd name="connsiteX109" fmla="*/ 2754313 w 5113964"/>
              <a:gd name="connsiteY109" fmla="*/ 5102414 h 5759453"/>
              <a:gd name="connsiteX110" fmla="*/ 2648148 w 5113964"/>
              <a:gd name="connsiteY110" fmla="*/ 5004234 h 5759453"/>
              <a:gd name="connsiteX111" fmla="*/ 2549968 w 5113964"/>
              <a:gd name="connsiteY111" fmla="*/ 4988272 h 5759453"/>
              <a:gd name="connsiteX112" fmla="*/ 2509262 w 5113964"/>
              <a:gd name="connsiteY112" fmla="*/ 4955543 h 5759453"/>
              <a:gd name="connsiteX113" fmla="*/ 2582697 w 5113964"/>
              <a:gd name="connsiteY113" fmla="*/ 4922015 h 5759453"/>
              <a:gd name="connsiteX114" fmla="*/ 2668908 w 5113964"/>
              <a:gd name="connsiteY114" fmla="*/ 4969109 h 5759453"/>
              <a:gd name="connsiteX115" fmla="*/ 2668908 w 5113964"/>
              <a:gd name="connsiteY115" fmla="*/ 4976295 h 5759453"/>
              <a:gd name="connsiteX116" fmla="*/ 2747933 w 5113964"/>
              <a:gd name="connsiteY116" fmla="*/ 4976295 h 5759453"/>
              <a:gd name="connsiteX117" fmla="*/ 2747933 w 5113964"/>
              <a:gd name="connsiteY117" fmla="*/ 4973102 h 5759453"/>
              <a:gd name="connsiteX118" fmla="*/ 2590682 w 5113964"/>
              <a:gd name="connsiteY118" fmla="*/ 4850176 h 5759453"/>
              <a:gd name="connsiteX119" fmla="*/ 573822 w 5113964"/>
              <a:gd name="connsiteY119" fmla="*/ 0 h 5759453"/>
              <a:gd name="connsiteX120" fmla="*/ 5113964 w 5113964"/>
              <a:gd name="connsiteY120" fmla="*/ 0 h 5759453"/>
              <a:gd name="connsiteX121" fmla="*/ 5113964 w 5113964"/>
              <a:gd name="connsiteY121" fmla="*/ 1344474 h 5759453"/>
              <a:gd name="connsiteX122" fmla="*/ 4540142 w 5113964"/>
              <a:gd name="connsiteY122" fmla="*/ 1918787 h 5759453"/>
              <a:gd name="connsiteX123" fmla="*/ 4540142 w 5113964"/>
              <a:gd name="connsiteY123" fmla="*/ 1918802 h 5759453"/>
              <a:gd name="connsiteX124" fmla="*/ 3737913 w 5113964"/>
              <a:gd name="connsiteY124" fmla="*/ 1918802 h 5759453"/>
              <a:gd name="connsiteX125" fmla="*/ 3737913 w 5113964"/>
              <a:gd name="connsiteY125" fmla="*/ 1920326 h 5759453"/>
              <a:gd name="connsiteX126" fmla="*/ 5113964 w 5113964"/>
              <a:gd name="connsiteY126" fmla="*/ 1920326 h 5759453"/>
              <a:gd name="connsiteX127" fmla="*/ 5113964 w 5113964"/>
              <a:gd name="connsiteY127" fmla="*/ 3264800 h 5759453"/>
              <a:gd name="connsiteX128" fmla="*/ 4540142 w 5113964"/>
              <a:gd name="connsiteY128" fmla="*/ 3839113 h 5759453"/>
              <a:gd name="connsiteX129" fmla="*/ 4540142 w 5113964"/>
              <a:gd name="connsiteY129" fmla="*/ 3839128 h 5759453"/>
              <a:gd name="connsiteX130" fmla="*/ 3737913 w 5113964"/>
              <a:gd name="connsiteY130" fmla="*/ 3839128 h 5759453"/>
              <a:gd name="connsiteX131" fmla="*/ 3737913 w 5113964"/>
              <a:gd name="connsiteY131" fmla="*/ 3840651 h 5759453"/>
              <a:gd name="connsiteX132" fmla="*/ 5113964 w 5113964"/>
              <a:gd name="connsiteY132" fmla="*/ 3840651 h 5759453"/>
              <a:gd name="connsiteX133" fmla="*/ 5113964 w 5113964"/>
              <a:gd name="connsiteY133" fmla="*/ 5185125 h 5759453"/>
              <a:gd name="connsiteX134" fmla="*/ 4540142 w 5113964"/>
              <a:gd name="connsiteY134" fmla="*/ 5759438 h 5759453"/>
              <a:gd name="connsiteX135" fmla="*/ 4540142 w 5113964"/>
              <a:gd name="connsiteY135" fmla="*/ 5759453 h 5759453"/>
              <a:gd name="connsiteX136" fmla="*/ 0 w 5113964"/>
              <a:gd name="connsiteY136" fmla="*/ 5759453 h 5759453"/>
              <a:gd name="connsiteX137" fmla="*/ 0 w 5113964"/>
              <a:gd name="connsiteY137" fmla="*/ 4414979 h 5759453"/>
              <a:gd name="connsiteX138" fmla="*/ 573822 w 5113964"/>
              <a:gd name="connsiteY138" fmla="*/ 3840651 h 5759453"/>
              <a:gd name="connsiteX139" fmla="*/ 1494776 w 5113964"/>
              <a:gd name="connsiteY139" fmla="*/ 3840651 h 5759453"/>
              <a:gd name="connsiteX140" fmla="*/ 1494776 w 5113964"/>
              <a:gd name="connsiteY140" fmla="*/ 3839128 h 5759453"/>
              <a:gd name="connsiteX141" fmla="*/ 0 w 5113964"/>
              <a:gd name="connsiteY141" fmla="*/ 3839128 h 5759453"/>
              <a:gd name="connsiteX142" fmla="*/ 0 w 5113964"/>
              <a:gd name="connsiteY142" fmla="*/ 2494654 h 5759453"/>
              <a:gd name="connsiteX143" fmla="*/ 573822 w 5113964"/>
              <a:gd name="connsiteY143" fmla="*/ 1920326 h 5759453"/>
              <a:gd name="connsiteX144" fmla="*/ 1494776 w 5113964"/>
              <a:gd name="connsiteY144" fmla="*/ 1920326 h 5759453"/>
              <a:gd name="connsiteX145" fmla="*/ 1494776 w 5113964"/>
              <a:gd name="connsiteY145" fmla="*/ 1918802 h 5759453"/>
              <a:gd name="connsiteX146" fmla="*/ 0 w 5113964"/>
              <a:gd name="connsiteY146" fmla="*/ 1918802 h 5759453"/>
              <a:gd name="connsiteX147" fmla="*/ 0 w 5113964"/>
              <a:gd name="connsiteY147" fmla="*/ 574328 h 5759453"/>
              <a:gd name="connsiteX148" fmla="*/ 573822 w 5113964"/>
              <a:gd name="connsiteY148" fmla="*/ 0 h 5759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5113964" h="5759453">
                <a:moveTo>
                  <a:pt x="3572486" y="5007428"/>
                </a:moveTo>
                <a:cubicBezTo>
                  <a:pt x="3625170" y="5007428"/>
                  <a:pt x="3643527" y="5028978"/>
                  <a:pt x="3643527" y="5074476"/>
                </a:cubicBezTo>
                <a:cubicBezTo>
                  <a:pt x="3643527" y="5119973"/>
                  <a:pt x="3624372" y="5139927"/>
                  <a:pt x="3572486" y="5140725"/>
                </a:cubicBezTo>
                <a:cubicBezTo>
                  <a:pt x="3519803" y="5140725"/>
                  <a:pt x="3501446" y="5119973"/>
                  <a:pt x="3501446" y="5074476"/>
                </a:cubicBezTo>
                <a:cubicBezTo>
                  <a:pt x="3501446" y="5028978"/>
                  <a:pt x="3519005" y="5007428"/>
                  <a:pt x="3572486" y="5007428"/>
                </a:cubicBezTo>
                <a:close/>
                <a:moveTo>
                  <a:pt x="4101708" y="4999443"/>
                </a:moveTo>
                <a:cubicBezTo>
                  <a:pt x="4147205" y="4999443"/>
                  <a:pt x="4167957" y="5014606"/>
                  <a:pt x="4170353" y="5048933"/>
                </a:cubicBezTo>
                <a:lnTo>
                  <a:pt x="4031466" y="5048933"/>
                </a:lnTo>
                <a:cubicBezTo>
                  <a:pt x="4034659" y="5014606"/>
                  <a:pt x="4054613" y="4999443"/>
                  <a:pt x="4101708" y="4999443"/>
                </a:cubicBezTo>
                <a:close/>
                <a:moveTo>
                  <a:pt x="4460909" y="4938775"/>
                </a:moveTo>
                <a:cubicBezTo>
                  <a:pt x="4393055" y="4938775"/>
                  <a:pt x="4356341" y="4980288"/>
                  <a:pt x="4349954" y="5024188"/>
                </a:cubicBezTo>
                <a:lnTo>
                  <a:pt x="4349954" y="4943566"/>
                </a:lnTo>
                <a:lnTo>
                  <a:pt x="4301262" y="4943566"/>
                </a:lnTo>
                <a:cubicBezTo>
                  <a:pt x="4288494" y="4943566"/>
                  <a:pt x="4278115" y="4953946"/>
                  <a:pt x="4278115" y="4966714"/>
                </a:cubicBezTo>
                <a:lnTo>
                  <a:pt x="4278115" y="5204587"/>
                </a:lnTo>
                <a:lnTo>
                  <a:pt x="4278122" y="5204587"/>
                </a:lnTo>
                <a:lnTo>
                  <a:pt x="4332403" y="5203789"/>
                </a:lnTo>
                <a:cubicBezTo>
                  <a:pt x="4345170" y="5203789"/>
                  <a:pt x="4355550" y="5193409"/>
                  <a:pt x="4355550" y="5180641"/>
                </a:cubicBezTo>
                <a:lnTo>
                  <a:pt x="4355550" y="5072879"/>
                </a:lnTo>
                <a:cubicBezTo>
                  <a:pt x="4355550" y="5028978"/>
                  <a:pt x="4373109" y="5009025"/>
                  <a:pt x="4422598" y="5009025"/>
                </a:cubicBezTo>
                <a:cubicBezTo>
                  <a:pt x="4470491" y="5009025"/>
                  <a:pt x="4488049" y="5026591"/>
                  <a:pt x="4488049" y="5068096"/>
                </a:cubicBezTo>
                <a:lnTo>
                  <a:pt x="4488049" y="5181439"/>
                </a:lnTo>
                <a:cubicBezTo>
                  <a:pt x="4488049" y="5194207"/>
                  <a:pt x="4498430" y="5204587"/>
                  <a:pt x="4511197" y="5204587"/>
                </a:cubicBezTo>
                <a:lnTo>
                  <a:pt x="4566276" y="5204587"/>
                </a:lnTo>
                <a:lnTo>
                  <a:pt x="4566276" y="5042545"/>
                </a:lnTo>
                <a:cubicBezTo>
                  <a:pt x="4566276" y="4984272"/>
                  <a:pt x="4531950" y="4938775"/>
                  <a:pt x="4460909" y="4938775"/>
                </a:cubicBezTo>
                <a:close/>
                <a:moveTo>
                  <a:pt x="4102506" y="4938775"/>
                </a:moveTo>
                <a:cubicBezTo>
                  <a:pt x="4017101" y="4938775"/>
                  <a:pt x="3958030" y="4991458"/>
                  <a:pt x="3958030" y="5074476"/>
                </a:cubicBezTo>
                <a:lnTo>
                  <a:pt x="3958022" y="5074468"/>
                </a:lnTo>
                <a:cubicBezTo>
                  <a:pt x="3958022" y="5167067"/>
                  <a:pt x="4017086" y="5209370"/>
                  <a:pt x="4104095" y="5210169"/>
                </a:cubicBezTo>
                <a:cubicBezTo>
                  <a:pt x="4187105" y="5210169"/>
                  <a:pt x="4242184" y="5170261"/>
                  <a:pt x="4242184" y="5113585"/>
                </a:cubicBezTo>
                <a:lnTo>
                  <a:pt x="4242184" y="5107996"/>
                </a:lnTo>
                <a:lnTo>
                  <a:pt x="4163957" y="5107996"/>
                </a:lnTo>
                <a:lnTo>
                  <a:pt x="4163957" y="5113585"/>
                </a:lnTo>
                <a:cubicBezTo>
                  <a:pt x="4163957" y="5135935"/>
                  <a:pt x="4147996" y="5147912"/>
                  <a:pt x="4101700" y="5147912"/>
                </a:cubicBezTo>
                <a:cubicBezTo>
                  <a:pt x="4051412" y="5147912"/>
                  <a:pt x="4033055" y="5130345"/>
                  <a:pt x="4030659" y="5090437"/>
                </a:cubicBezTo>
                <a:lnTo>
                  <a:pt x="4242191" y="5090437"/>
                </a:lnTo>
                <a:cubicBezTo>
                  <a:pt x="4243788" y="5081654"/>
                  <a:pt x="4244587" y="5075274"/>
                  <a:pt x="4244587" y="5065693"/>
                </a:cubicBezTo>
                <a:cubicBezTo>
                  <a:pt x="4244587" y="4983474"/>
                  <a:pt x="4187911" y="4938775"/>
                  <a:pt x="4102506" y="4938775"/>
                </a:cubicBezTo>
                <a:close/>
                <a:moveTo>
                  <a:pt x="3572486" y="4938775"/>
                </a:moveTo>
                <a:cubicBezTo>
                  <a:pt x="3483089" y="4938775"/>
                  <a:pt x="3423220" y="4991458"/>
                  <a:pt x="3423220" y="5074476"/>
                </a:cubicBezTo>
                <a:cubicBezTo>
                  <a:pt x="3423220" y="5156695"/>
                  <a:pt x="3483089" y="5209378"/>
                  <a:pt x="3572486" y="5210176"/>
                </a:cubicBezTo>
                <a:cubicBezTo>
                  <a:pt x="3661884" y="5210176"/>
                  <a:pt x="3721754" y="5156695"/>
                  <a:pt x="3721754" y="5074476"/>
                </a:cubicBezTo>
                <a:cubicBezTo>
                  <a:pt x="3721754" y="4991458"/>
                  <a:pt x="3661884" y="4938775"/>
                  <a:pt x="3572486" y="4938775"/>
                </a:cubicBezTo>
                <a:close/>
                <a:moveTo>
                  <a:pt x="2925131" y="4938775"/>
                </a:moveTo>
                <a:cubicBezTo>
                  <a:pt x="2846909" y="4938775"/>
                  <a:pt x="2793127" y="4979111"/>
                  <a:pt x="2780904" y="5044810"/>
                </a:cubicBezTo>
                <a:lnTo>
                  <a:pt x="2778260" y="5074468"/>
                </a:lnTo>
                <a:lnTo>
                  <a:pt x="2780904" y="5103865"/>
                </a:lnTo>
                <a:cubicBezTo>
                  <a:pt x="2793127" y="5169040"/>
                  <a:pt x="2846909" y="5209463"/>
                  <a:pt x="2925131" y="5210161"/>
                </a:cubicBezTo>
                <a:cubicBezTo>
                  <a:pt x="3008940" y="5210161"/>
                  <a:pt x="3066413" y="5164664"/>
                  <a:pt x="3066413" y="5097616"/>
                </a:cubicBezTo>
                <a:lnTo>
                  <a:pt x="3066413" y="5090430"/>
                </a:lnTo>
                <a:lnTo>
                  <a:pt x="2988985" y="5090430"/>
                </a:lnTo>
                <a:lnTo>
                  <a:pt x="2988985" y="5094422"/>
                </a:lnTo>
                <a:cubicBezTo>
                  <a:pt x="2988985" y="5127942"/>
                  <a:pt x="2964241" y="5139919"/>
                  <a:pt x="2923534" y="5139919"/>
                </a:cubicBezTo>
                <a:cubicBezTo>
                  <a:pt x="2877239" y="5139919"/>
                  <a:pt x="2855688" y="5122361"/>
                  <a:pt x="2855688" y="5074468"/>
                </a:cubicBezTo>
                <a:cubicBezTo>
                  <a:pt x="2855688" y="5026576"/>
                  <a:pt x="2877239" y="5009017"/>
                  <a:pt x="2923534" y="5009017"/>
                </a:cubicBezTo>
                <a:cubicBezTo>
                  <a:pt x="2964241" y="5009017"/>
                  <a:pt x="2988985" y="5020987"/>
                  <a:pt x="2988985" y="5054514"/>
                </a:cubicBezTo>
                <a:lnTo>
                  <a:pt x="2988985" y="5058507"/>
                </a:lnTo>
                <a:lnTo>
                  <a:pt x="3066413" y="5058507"/>
                </a:lnTo>
                <a:lnTo>
                  <a:pt x="3066413" y="5051320"/>
                </a:lnTo>
                <a:cubicBezTo>
                  <a:pt x="3066413" y="4983474"/>
                  <a:pt x="3008947" y="4938775"/>
                  <a:pt x="2925131" y="4938775"/>
                </a:cubicBezTo>
                <a:close/>
                <a:moveTo>
                  <a:pt x="3772840" y="4893285"/>
                </a:moveTo>
                <a:lnTo>
                  <a:pt x="3772840" y="4943573"/>
                </a:lnTo>
                <a:lnTo>
                  <a:pt x="3755281" y="4943573"/>
                </a:lnTo>
                <a:cubicBezTo>
                  <a:pt x="3742513" y="4943573"/>
                  <a:pt x="3732133" y="4953953"/>
                  <a:pt x="3732133" y="4966721"/>
                </a:cubicBezTo>
                <a:lnTo>
                  <a:pt x="3732133" y="5008226"/>
                </a:lnTo>
                <a:lnTo>
                  <a:pt x="3773638" y="5008226"/>
                </a:lnTo>
                <a:lnTo>
                  <a:pt x="3773638" y="5110399"/>
                </a:lnTo>
                <a:cubicBezTo>
                  <a:pt x="3773638" y="5175850"/>
                  <a:pt x="3811151" y="5204587"/>
                  <a:pt x="3871819" y="5204587"/>
                </a:cubicBezTo>
                <a:lnTo>
                  <a:pt x="3871826" y="5204587"/>
                </a:lnTo>
                <a:lnTo>
                  <a:pt x="3935680" y="5203788"/>
                </a:lnTo>
                <a:lnTo>
                  <a:pt x="3935680" y="5156694"/>
                </a:lnTo>
                <a:cubicBezTo>
                  <a:pt x="3935680" y="5143927"/>
                  <a:pt x="3925300" y="5133547"/>
                  <a:pt x="3912533" y="5133547"/>
                </a:cubicBezTo>
                <a:lnTo>
                  <a:pt x="3888586" y="5133547"/>
                </a:lnTo>
                <a:cubicBezTo>
                  <a:pt x="3860648" y="5133547"/>
                  <a:pt x="3851066" y="5127159"/>
                  <a:pt x="3851066" y="5100817"/>
                </a:cubicBezTo>
                <a:lnTo>
                  <a:pt x="3851066" y="5008226"/>
                </a:lnTo>
                <a:lnTo>
                  <a:pt x="3912533" y="5008226"/>
                </a:lnTo>
                <a:cubicBezTo>
                  <a:pt x="3925300" y="5008226"/>
                  <a:pt x="3935680" y="4997846"/>
                  <a:pt x="3935680" y="4985078"/>
                </a:cubicBezTo>
                <a:lnTo>
                  <a:pt x="3935680" y="4943573"/>
                </a:lnTo>
                <a:lnTo>
                  <a:pt x="3851066" y="4943573"/>
                </a:lnTo>
                <a:lnTo>
                  <a:pt x="3851066" y="4916433"/>
                </a:lnTo>
                <a:cubicBezTo>
                  <a:pt x="3851066" y="4903666"/>
                  <a:pt x="3840686" y="4893285"/>
                  <a:pt x="3827918" y="4893285"/>
                </a:cubicBezTo>
                <a:close/>
                <a:moveTo>
                  <a:pt x="3123887" y="4855765"/>
                </a:moveTo>
                <a:cubicBezTo>
                  <a:pt x="3111120" y="4855765"/>
                  <a:pt x="3100740" y="4866145"/>
                  <a:pt x="3100740" y="4878913"/>
                </a:cubicBezTo>
                <a:lnTo>
                  <a:pt x="3100740" y="5204587"/>
                </a:lnTo>
                <a:lnTo>
                  <a:pt x="3100747" y="5204587"/>
                </a:lnTo>
                <a:lnTo>
                  <a:pt x="3155826" y="5203789"/>
                </a:lnTo>
                <a:cubicBezTo>
                  <a:pt x="3168594" y="5203789"/>
                  <a:pt x="3178974" y="5193409"/>
                  <a:pt x="3178974" y="5180641"/>
                </a:cubicBezTo>
                <a:lnTo>
                  <a:pt x="3178974" y="5074476"/>
                </a:lnTo>
                <a:cubicBezTo>
                  <a:pt x="3178974" y="5030575"/>
                  <a:pt x="3194935" y="5009025"/>
                  <a:pt x="3247619" y="5009025"/>
                </a:cubicBezTo>
                <a:cubicBezTo>
                  <a:pt x="3297108" y="5009025"/>
                  <a:pt x="3315465" y="5024195"/>
                  <a:pt x="3315465" y="5068096"/>
                </a:cubicBezTo>
                <a:lnTo>
                  <a:pt x="3315465" y="5181439"/>
                </a:lnTo>
                <a:cubicBezTo>
                  <a:pt x="3315465" y="5194207"/>
                  <a:pt x="3325845" y="5204587"/>
                  <a:pt x="3338613" y="5204587"/>
                </a:cubicBezTo>
                <a:lnTo>
                  <a:pt x="3393692" y="5204587"/>
                </a:lnTo>
                <a:lnTo>
                  <a:pt x="3393692" y="5044940"/>
                </a:lnTo>
                <a:cubicBezTo>
                  <a:pt x="3393692" y="4984272"/>
                  <a:pt x="3359365" y="4938775"/>
                  <a:pt x="3289124" y="4938775"/>
                </a:cubicBezTo>
                <a:cubicBezTo>
                  <a:pt x="3222068" y="4938775"/>
                  <a:pt x="3186951" y="4979489"/>
                  <a:pt x="3178966" y="5023389"/>
                </a:cubicBezTo>
                <a:lnTo>
                  <a:pt x="3178966" y="4855765"/>
                </a:lnTo>
                <a:close/>
                <a:moveTo>
                  <a:pt x="2590682" y="4850176"/>
                </a:moveTo>
                <a:cubicBezTo>
                  <a:pt x="2474137" y="4850176"/>
                  <a:pt x="2431035" y="4905255"/>
                  <a:pt x="2431035" y="4957938"/>
                </a:cubicBezTo>
                <a:cubicBezTo>
                  <a:pt x="2431035" y="5014606"/>
                  <a:pt x="2468548" y="5046537"/>
                  <a:pt x="2530820" y="5056119"/>
                </a:cubicBezTo>
                <a:lnTo>
                  <a:pt x="2629000" y="5070483"/>
                </a:lnTo>
                <a:cubicBezTo>
                  <a:pt x="2664916" y="5076073"/>
                  <a:pt x="2676893" y="5084057"/>
                  <a:pt x="2676893" y="5105608"/>
                </a:cubicBezTo>
                <a:cubicBezTo>
                  <a:pt x="2676893" y="5128756"/>
                  <a:pt x="2661730" y="5138337"/>
                  <a:pt x="2599465" y="5138337"/>
                </a:cubicBezTo>
                <a:cubicBezTo>
                  <a:pt x="2528417" y="5138337"/>
                  <a:pt x="2512456" y="5124771"/>
                  <a:pt x="2512456" y="5092840"/>
                </a:cubicBezTo>
                <a:lnTo>
                  <a:pt x="2512456" y="5083259"/>
                </a:lnTo>
                <a:lnTo>
                  <a:pt x="2434229" y="5083259"/>
                </a:lnTo>
                <a:lnTo>
                  <a:pt x="2434229" y="5086453"/>
                </a:lnTo>
                <a:cubicBezTo>
                  <a:pt x="2434229" y="5167873"/>
                  <a:pt x="2493293" y="5209378"/>
                  <a:pt x="2599457" y="5210176"/>
                </a:cubicBezTo>
                <a:cubicBezTo>
                  <a:pt x="2710413" y="5210176"/>
                  <a:pt x="2754313" y="5159090"/>
                  <a:pt x="2754313" y="5102414"/>
                </a:cubicBezTo>
                <a:cubicBezTo>
                  <a:pt x="2754313" y="5054522"/>
                  <a:pt x="2726375" y="5017002"/>
                  <a:pt x="2648148" y="5004234"/>
                </a:cubicBezTo>
                <a:lnTo>
                  <a:pt x="2549968" y="4988272"/>
                </a:lnTo>
                <a:cubicBezTo>
                  <a:pt x="2520440" y="4983481"/>
                  <a:pt x="2509262" y="4975497"/>
                  <a:pt x="2509262" y="4955543"/>
                </a:cubicBezTo>
                <a:cubicBezTo>
                  <a:pt x="2509262" y="4933193"/>
                  <a:pt x="2526820" y="4922015"/>
                  <a:pt x="2582697" y="4922015"/>
                </a:cubicBezTo>
                <a:cubicBezTo>
                  <a:pt x="2651350" y="4922015"/>
                  <a:pt x="2668908" y="4935581"/>
                  <a:pt x="2668908" y="4969109"/>
                </a:cubicBezTo>
                <a:lnTo>
                  <a:pt x="2668908" y="4976295"/>
                </a:lnTo>
                <a:lnTo>
                  <a:pt x="2747933" y="4976295"/>
                </a:lnTo>
                <a:lnTo>
                  <a:pt x="2747933" y="4973102"/>
                </a:lnTo>
                <a:cubicBezTo>
                  <a:pt x="2747933" y="4899666"/>
                  <a:pt x="2697646" y="4850176"/>
                  <a:pt x="2590682" y="4850176"/>
                </a:cubicBezTo>
                <a:close/>
                <a:moveTo>
                  <a:pt x="573822" y="0"/>
                </a:moveTo>
                <a:lnTo>
                  <a:pt x="5113964" y="0"/>
                </a:lnTo>
                <a:lnTo>
                  <a:pt x="5113964" y="1344474"/>
                </a:lnTo>
                <a:cubicBezTo>
                  <a:pt x="5113964" y="1661671"/>
                  <a:pt x="4857074" y="1918787"/>
                  <a:pt x="4540142" y="1918787"/>
                </a:cubicBezTo>
                <a:lnTo>
                  <a:pt x="4540142" y="1918802"/>
                </a:lnTo>
                <a:lnTo>
                  <a:pt x="3737913" y="1918802"/>
                </a:lnTo>
                <a:lnTo>
                  <a:pt x="3737913" y="1920326"/>
                </a:lnTo>
                <a:lnTo>
                  <a:pt x="5113964" y="1920326"/>
                </a:lnTo>
                <a:lnTo>
                  <a:pt x="5113964" y="3264800"/>
                </a:lnTo>
                <a:cubicBezTo>
                  <a:pt x="5113964" y="3581997"/>
                  <a:pt x="4857074" y="3839113"/>
                  <a:pt x="4540142" y="3839113"/>
                </a:cubicBezTo>
                <a:lnTo>
                  <a:pt x="4540142" y="3839128"/>
                </a:lnTo>
                <a:lnTo>
                  <a:pt x="3737913" y="3839128"/>
                </a:lnTo>
                <a:lnTo>
                  <a:pt x="3737913" y="3840651"/>
                </a:lnTo>
                <a:lnTo>
                  <a:pt x="5113964" y="3840651"/>
                </a:lnTo>
                <a:lnTo>
                  <a:pt x="5113964" y="5185125"/>
                </a:lnTo>
                <a:cubicBezTo>
                  <a:pt x="5113964" y="5502322"/>
                  <a:pt x="4857074" y="5759438"/>
                  <a:pt x="4540142" y="5759438"/>
                </a:cubicBezTo>
                <a:lnTo>
                  <a:pt x="4540142" y="5759453"/>
                </a:lnTo>
                <a:lnTo>
                  <a:pt x="0" y="5759453"/>
                </a:lnTo>
                <a:lnTo>
                  <a:pt x="0" y="4414979"/>
                </a:lnTo>
                <a:cubicBezTo>
                  <a:pt x="0" y="4097768"/>
                  <a:pt x="256903" y="3840651"/>
                  <a:pt x="573822" y="3840651"/>
                </a:cubicBezTo>
                <a:lnTo>
                  <a:pt x="1494776" y="3840651"/>
                </a:lnTo>
                <a:lnTo>
                  <a:pt x="1494776" y="3839128"/>
                </a:lnTo>
                <a:lnTo>
                  <a:pt x="0" y="3839128"/>
                </a:lnTo>
                <a:lnTo>
                  <a:pt x="0" y="2494654"/>
                </a:lnTo>
                <a:cubicBezTo>
                  <a:pt x="0" y="2177442"/>
                  <a:pt x="256903" y="1920326"/>
                  <a:pt x="573822" y="1920326"/>
                </a:cubicBezTo>
                <a:lnTo>
                  <a:pt x="1494776" y="1920326"/>
                </a:lnTo>
                <a:lnTo>
                  <a:pt x="1494776" y="1918802"/>
                </a:lnTo>
                <a:lnTo>
                  <a:pt x="0" y="1918802"/>
                </a:lnTo>
                <a:lnTo>
                  <a:pt x="0" y="574328"/>
                </a:lnTo>
                <a:cubicBezTo>
                  <a:pt x="0" y="257117"/>
                  <a:pt x="256903" y="0"/>
                  <a:pt x="57382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1356634-D441-FF67-1141-CD7A95D430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0899" y="2002631"/>
            <a:ext cx="6464596" cy="2852737"/>
          </a:xfrm>
        </p:spPr>
        <p:txBody>
          <a:bodyPr anchor="ctr"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1. Hoofdstuktitel over 2 regels</a:t>
            </a:r>
            <a:endParaRPr lang="nl-BE" dirty="0"/>
          </a:p>
        </p:txBody>
      </p:sp>
      <p:pic>
        <p:nvPicPr>
          <p:cNvPr id="27" name="Afbeelding 26" descr="Afbeelding met Lettertype, Graphics, symbool, logo">
            <a:extLst>
              <a:ext uri="{FF2B5EF4-FFF2-40B4-BE49-F238E27FC236}">
                <a16:creationId xmlns:a16="http://schemas.microsoft.com/office/drawing/2014/main" id="{4803B7F6-1E95-0CFD-9F13-CFABA32626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" y="5849070"/>
            <a:ext cx="1525108" cy="891099"/>
          </a:xfrm>
          <a:prstGeom prst="rect">
            <a:avLst/>
          </a:prstGeom>
        </p:spPr>
      </p:pic>
      <p:sp>
        <p:nvSpPr>
          <p:cNvPr id="26" name="Stroomdiagram: Verbindingslijn 25">
            <a:extLst>
              <a:ext uri="{FF2B5EF4-FFF2-40B4-BE49-F238E27FC236}">
                <a16:creationId xmlns:a16="http://schemas.microsoft.com/office/drawing/2014/main" id="{E685776F-0305-A4AB-8818-8C1B9C6D5217}"/>
              </a:ext>
            </a:extLst>
          </p:cNvPr>
          <p:cNvSpPr/>
          <p:nvPr userDrawn="1"/>
        </p:nvSpPr>
        <p:spPr>
          <a:xfrm>
            <a:off x="5495794" y="5539758"/>
            <a:ext cx="1200411" cy="1200411"/>
          </a:xfrm>
          <a:prstGeom prst="flowChartConnector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04326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5EDDAF-81F6-1000-9A40-476335AF2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EAEB350-A74F-6785-640F-C83E55ABA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243BFD1-4A63-DD16-7255-171A44D24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presentatie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C38F2F6-37D8-235C-8DEA-54868C5F0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4942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20741-40D5-3FCE-4920-8023442E0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09064B1-DB6F-AA49-01D1-BB2ED74BD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5B6B4AA-BA04-37AA-41FB-64CC5FF76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40B1-0D53-41C6-9486-649ADCA7284A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EAE18C13-0E25-1017-917B-F805EA70326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885950"/>
            <a:ext cx="5257800" cy="4325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5B8BFF85-45D9-8E4F-A78F-1957DA77D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48400" y="1883593"/>
            <a:ext cx="5105400" cy="43259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2753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72655-E6F6-6C19-65C5-16689DFF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643637-FC79-6E80-2EC8-53601A828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8482CA-0903-1243-4737-3721025A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6B880D-3B5B-E6CE-7892-FE3C92CA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Tijdelijke aanduiding voor afbeelding 15">
            <a:extLst>
              <a:ext uri="{FF2B5EF4-FFF2-40B4-BE49-F238E27FC236}">
                <a16:creationId xmlns:a16="http://schemas.microsoft.com/office/drawing/2014/main" id="{706C26A0-6EF3-7C2F-03C9-7BA52B99637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2202" y="1825624"/>
            <a:ext cx="5318380" cy="4351337"/>
          </a:xfrm>
          <a:custGeom>
            <a:avLst/>
            <a:gdLst>
              <a:gd name="connsiteX0" fmla="*/ 0 w 5318380"/>
              <a:gd name="connsiteY0" fmla="*/ 0 h 4114800"/>
              <a:gd name="connsiteX1" fmla="*/ 3776112 w 5318380"/>
              <a:gd name="connsiteY1" fmla="*/ 0 h 4114800"/>
              <a:gd name="connsiteX2" fmla="*/ 3776112 w 5318380"/>
              <a:gd name="connsiteY2" fmla="*/ 461627 h 4114800"/>
              <a:gd name="connsiteX3" fmla="*/ 3776121 w 5318380"/>
              <a:gd name="connsiteY3" fmla="*/ 461627 h 4114800"/>
              <a:gd name="connsiteX4" fmla="*/ 4237737 w 5318380"/>
              <a:gd name="connsiteY4" fmla="*/ 0 h 4114800"/>
              <a:gd name="connsiteX5" fmla="*/ 5318380 w 5318380"/>
              <a:gd name="connsiteY5" fmla="*/ 0 h 4114800"/>
              <a:gd name="connsiteX6" fmla="*/ 5318380 w 5318380"/>
              <a:gd name="connsiteY6" fmla="*/ 3652435 h 4114800"/>
              <a:gd name="connsiteX7" fmla="*/ 4856754 w 5318380"/>
              <a:gd name="connsiteY7" fmla="*/ 4114062 h 4114800"/>
              <a:gd name="connsiteX8" fmla="*/ 3776112 w 5318380"/>
              <a:gd name="connsiteY8" fmla="*/ 4114062 h 4114800"/>
              <a:gd name="connsiteX9" fmla="*/ 3776112 w 5318380"/>
              <a:gd name="connsiteY9" fmla="*/ 4114800 h 4114800"/>
              <a:gd name="connsiteX10" fmla="*/ 0 w 5318380"/>
              <a:gd name="connsiteY10" fmla="*/ 4114800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8380" h="4114800">
                <a:moveTo>
                  <a:pt x="0" y="0"/>
                </a:moveTo>
                <a:lnTo>
                  <a:pt x="3776112" y="0"/>
                </a:lnTo>
                <a:lnTo>
                  <a:pt x="3776112" y="461627"/>
                </a:lnTo>
                <a:lnTo>
                  <a:pt x="3776121" y="461627"/>
                </a:lnTo>
                <a:cubicBezTo>
                  <a:pt x="3776121" y="206662"/>
                  <a:pt x="3982783" y="0"/>
                  <a:pt x="4237737" y="0"/>
                </a:cubicBezTo>
                <a:lnTo>
                  <a:pt x="5318380" y="0"/>
                </a:lnTo>
                <a:lnTo>
                  <a:pt x="5318380" y="3652435"/>
                </a:lnTo>
                <a:cubicBezTo>
                  <a:pt x="5318380" y="3907389"/>
                  <a:pt x="5111718" y="4114062"/>
                  <a:pt x="4856754" y="4114062"/>
                </a:cubicBezTo>
                <a:lnTo>
                  <a:pt x="3776112" y="4114062"/>
                </a:lnTo>
                <a:lnTo>
                  <a:pt x="3776112" y="4114800"/>
                </a:lnTo>
                <a:lnTo>
                  <a:pt x="0" y="41148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870504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F72655-E6F6-6C19-65C5-16689DFFE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3643637-FC79-6E80-2EC8-53601A828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7677" y="1847850"/>
            <a:ext cx="5093617" cy="4114800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A8482CA-0903-1243-4737-3721025AA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F6B880D-3B5B-E6CE-7892-FE3C92CA7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Tijdelijke aanduiding voor afbeelding 8">
            <a:extLst>
              <a:ext uri="{FF2B5EF4-FFF2-40B4-BE49-F238E27FC236}">
                <a16:creationId xmlns:a16="http://schemas.microsoft.com/office/drawing/2014/main" id="{2A023E75-E53E-E8E3-B8B7-783D9AD73F7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8200" y="1847850"/>
            <a:ext cx="5318380" cy="4114800"/>
          </a:xfrm>
          <a:custGeom>
            <a:avLst/>
            <a:gdLst>
              <a:gd name="connsiteX0" fmla="*/ 0 w 5318380"/>
              <a:gd name="connsiteY0" fmla="*/ 0 h 4114800"/>
              <a:gd name="connsiteX1" fmla="*/ 1080643 w 5318380"/>
              <a:gd name="connsiteY1" fmla="*/ 0 h 4114800"/>
              <a:gd name="connsiteX2" fmla="*/ 1542259 w 5318380"/>
              <a:gd name="connsiteY2" fmla="*/ 461627 h 4114800"/>
              <a:gd name="connsiteX3" fmla="*/ 1542268 w 5318380"/>
              <a:gd name="connsiteY3" fmla="*/ 461627 h 4114800"/>
              <a:gd name="connsiteX4" fmla="*/ 1542268 w 5318380"/>
              <a:gd name="connsiteY4" fmla="*/ 0 h 4114800"/>
              <a:gd name="connsiteX5" fmla="*/ 5318380 w 5318380"/>
              <a:gd name="connsiteY5" fmla="*/ 0 h 4114800"/>
              <a:gd name="connsiteX6" fmla="*/ 5318380 w 5318380"/>
              <a:gd name="connsiteY6" fmla="*/ 4114800 h 4114800"/>
              <a:gd name="connsiteX7" fmla="*/ 1542268 w 5318380"/>
              <a:gd name="connsiteY7" fmla="*/ 4114800 h 4114800"/>
              <a:gd name="connsiteX8" fmla="*/ 1542268 w 5318380"/>
              <a:gd name="connsiteY8" fmla="*/ 4114062 h 4114800"/>
              <a:gd name="connsiteX9" fmla="*/ 461626 w 5318380"/>
              <a:gd name="connsiteY9" fmla="*/ 4114062 h 4114800"/>
              <a:gd name="connsiteX10" fmla="*/ 0 w 5318380"/>
              <a:gd name="connsiteY10" fmla="*/ 3652435 h 411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18380" h="4114800">
                <a:moveTo>
                  <a:pt x="0" y="0"/>
                </a:moveTo>
                <a:lnTo>
                  <a:pt x="1080643" y="0"/>
                </a:lnTo>
                <a:cubicBezTo>
                  <a:pt x="1335597" y="0"/>
                  <a:pt x="1542259" y="206662"/>
                  <a:pt x="1542259" y="461627"/>
                </a:cubicBezTo>
                <a:lnTo>
                  <a:pt x="1542268" y="461627"/>
                </a:lnTo>
                <a:lnTo>
                  <a:pt x="1542268" y="0"/>
                </a:lnTo>
                <a:lnTo>
                  <a:pt x="5318380" y="0"/>
                </a:lnTo>
                <a:lnTo>
                  <a:pt x="5318380" y="4114800"/>
                </a:lnTo>
                <a:lnTo>
                  <a:pt x="1542268" y="4114800"/>
                </a:lnTo>
                <a:lnTo>
                  <a:pt x="1542268" y="4114062"/>
                </a:lnTo>
                <a:lnTo>
                  <a:pt x="461626" y="4114062"/>
                </a:lnTo>
                <a:cubicBezTo>
                  <a:pt x="206662" y="4114062"/>
                  <a:pt x="0" y="3907389"/>
                  <a:pt x="0" y="365243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85844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73DD7-D20E-6F4E-FFBB-24651719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753419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B5341E8-DA80-A2A0-6D79-D62E51B28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753419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marL="0" indent="0">
              <a:buNone/>
            </a:pPr>
            <a:endParaRPr lang="nl-NL" dirty="0"/>
          </a:p>
          <a:p>
            <a:pPr lvl="0"/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96E1DD-6437-280F-B696-F6EA86C9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312A3B2-590F-ED84-4322-77D36986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‹nr.›</a:t>
            </a:fld>
            <a:endParaRPr lang="nl-BE"/>
          </a:p>
        </p:txBody>
      </p:sp>
      <p:sp>
        <p:nvSpPr>
          <p:cNvPr id="10" name="Tijdelijke aanduiding voor afbeelding 18">
            <a:extLst>
              <a:ext uri="{FF2B5EF4-FFF2-40B4-BE49-F238E27FC236}">
                <a16:creationId xmlns:a16="http://schemas.microsoft.com/office/drawing/2014/main" id="{93697896-277B-50AB-8713-DA90C77206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00063" y="549274"/>
            <a:ext cx="2841076" cy="5319714"/>
          </a:xfrm>
          <a:custGeom>
            <a:avLst/>
            <a:gdLst>
              <a:gd name="connsiteX0" fmla="*/ 409771 w 2739292"/>
              <a:gd name="connsiteY0" fmla="*/ 1 h 5023516"/>
              <a:gd name="connsiteX1" fmla="*/ 1369021 w 2739292"/>
              <a:gd name="connsiteY1" fmla="*/ 1 h 5023516"/>
              <a:gd name="connsiteX2" fmla="*/ 1369498 w 2739292"/>
              <a:gd name="connsiteY2" fmla="*/ 680431 h 5023516"/>
              <a:gd name="connsiteX3" fmla="*/ 1369024 w 2739292"/>
              <a:gd name="connsiteY3" fmla="*/ 685134 h 5023516"/>
              <a:gd name="connsiteX4" fmla="*/ 1369505 w 2739292"/>
              <a:gd name="connsiteY4" fmla="*/ 689902 h 5023516"/>
              <a:gd name="connsiteX5" fmla="*/ 1370270 w 2739292"/>
              <a:gd name="connsiteY5" fmla="*/ 1781370 h 5023516"/>
              <a:gd name="connsiteX6" fmla="*/ 1370280 w 2739292"/>
              <a:gd name="connsiteY6" fmla="*/ 1781370 h 5023516"/>
              <a:gd name="connsiteX7" fmla="*/ 1780040 w 2739292"/>
              <a:gd name="connsiteY7" fmla="*/ 1371600 h 5023516"/>
              <a:gd name="connsiteX8" fmla="*/ 2739292 w 2739292"/>
              <a:gd name="connsiteY8" fmla="*/ 1371600 h 5023516"/>
              <a:gd name="connsiteX9" fmla="*/ 2739292 w 2739292"/>
              <a:gd name="connsiteY9" fmla="*/ 4613744 h 5023516"/>
              <a:gd name="connsiteX10" fmla="*/ 2329522 w 2739292"/>
              <a:gd name="connsiteY10" fmla="*/ 5023515 h 5023516"/>
              <a:gd name="connsiteX11" fmla="*/ 1593435 w 2739292"/>
              <a:gd name="connsiteY11" fmla="*/ 5023515 h 5023516"/>
              <a:gd name="connsiteX12" fmla="*/ 1593435 w 2739292"/>
              <a:gd name="connsiteY12" fmla="*/ 5023516 h 5023516"/>
              <a:gd name="connsiteX13" fmla="*/ 0 w 2739292"/>
              <a:gd name="connsiteY13" fmla="*/ 5023516 h 5023516"/>
              <a:gd name="connsiteX14" fmla="*/ 0 w 2739292"/>
              <a:gd name="connsiteY14" fmla="*/ 3287163 h 5023516"/>
              <a:gd name="connsiteX15" fmla="*/ 1 w 2739292"/>
              <a:gd name="connsiteY15" fmla="*/ 3287163 h 5023516"/>
              <a:gd name="connsiteX16" fmla="*/ 1 w 2739292"/>
              <a:gd name="connsiteY16" fmla="*/ 409771 h 5023516"/>
              <a:gd name="connsiteX17" fmla="*/ 11 w 2739292"/>
              <a:gd name="connsiteY17" fmla="*/ 409771 h 5023516"/>
              <a:gd name="connsiteX18" fmla="*/ 409771 w 2739292"/>
              <a:gd name="connsiteY18" fmla="*/ 1 h 5023516"/>
              <a:gd name="connsiteX19" fmla="*/ 2054158 w 2739292"/>
              <a:gd name="connsiteY19" fmla="*/ 0 h 5023516"/>
              <a:gd name="connsiteX20" fmla="*/ 2739292 w 2739292"/>
              <a:gd name="connsiteY20" fmla="*/ 685124 h 5023516"/>
              <a:gd name="connsiteX21" fmla="*/ 2054158 w 2739292"/>
              <a:gd name="connsiteY21" fmla="*/ 1370228 h 5023516"/>
              <a:gd name="connsiteX22" fmla="*/ 2054158 w 2739292"/>
              <a:gd name="connsiteY22" fmla="*/ 1370238 h 5023516"/>
              <a:gd name="connsiteX23" fmla="*/ 1382944 w 2739292"/>
              <a:gd name="connsiteY23" fmla="*/ 823216 h 5023516"/>
              <a:gd name="connsiteX24" fmla="*/ 1369505 w 2739292"/>
              <a:gd name="connsiteY24" fmla="*/ 689902 h 5023516"/>
              <a:gd name="connsiteX25" fmla="*/ 1369498 w 2739292"/>
              <a:gd name="connsiteY25" fmla="*/ 680431 h 5023516"/>
              <a:gd name="connsiteX26" fmla="*/ 1382944 w 2739292"/>
              <a:gd name="connsiteY26" fmla="*/ 547051 h 5023516"/>
              <a:gd name="connsiteX27" fmla="*/ 2054158 w 2739292"/>
              <a:gd name="connsiteY27" fmla="*/ 0 h 5023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39292" h="5023516">
                <a:moveTo>
                  <a:pt x="409771" y="1"/>
                </a:moveTo>
                <a:lnTo>
                  <a:pt x="1369021" y="1"/>
                </a:lnTo>
                <a:lnTo>
                  <a:pt x="1369498" y="680431"/>
                </a:lnTo>
                <a:lnTo>
                  <a:pt x="1369024" y="685134"/>
                </a:lnTo>
                <a:lnTo>
                  <a:pt x="1369505" y="689902"/>
                </a:lnTo>
                <a:lnTo>
                  <a:pt x="1370270" y="1781370"/>
                </a:lnTo>
                <a:lnTo>
                  <a:pt x="1370280" y="1781370"/>
                </a:lnTo>
                <a:cubicBezTo>
                  <a:pt x="1370280" y="1555047"/>
                  <a:pt x="1553726" y="1371600"/>
                  <a:pt x="1780040" y="1371600"/>
                </a:cubicBezTo>
                <a:lnTo>
                  <a:pt x="2739292" y="1371600"/>
                </a:lnTo>
                <a:lnTo>
                  <a:pt x="2739292" y="4613744"/>
                </a:lnTo>
                <a:cubicBezTo>
                  <a:pt x="2739292" y="4840058"/>
                  <a:pt x="2555844" y="5023515"/>
                  <a:pt x="2329522" y="5023515"/>
                </a:cubicBezTo>
                <a:lnTo>
                  <a:pt x="1593435" y="5023515"/>
                </a:lnTo>
                <a:lnTo>
                  <a:pt x="1593435" y="5023516"/>
                </a:lnTo>
                <a:lnTo>
                  <a:pt x="0" y="5023516"/>
                </a:lnTo>
                <a:lnTo>
                  <a:pt x="0" y="3287163"/>
                </a:lnTo>
                <a:lnTo>
                  <a:pt x="1" y="3287163"/>
                </a:lnTo>
                <a:lnTo>
                  <a:pt x="1" y="409771"/>
                </a:lnTo>
                <a:lnTo>
                  <a:pt x="11" y="409771"/>
                </a:lnTo>
                <a:cubicBezTo>
                  <a:pt x="11" y="183448"/>
                  <a:pt x="183457" y="1"/>
                  <a:pt x="409771" y="1"/>
                </a:cubicBezTo>
                <a:close/>
                <a:moveTo>
                  <a:pt x="2054158" y="0"/>
                </a:moveTo>
                <a:cubicBezTo>
                  <a:pt x="2432524" y="0"/>
                  <a:pt x="2739292" y="306749"/>
                  <a:pt x="2739292" y="685124"/>
                </a:cubicBezTo>
                <a:cubicBezTo>
                  <a:pt x="2739292" y="1063500"/>
                  <a:pt x="2432524" y="1370228"/>
                  <a:pt x="2054158" y="1370228"/>
                </a:cubicBezTo>
                <a:lnTo>
                  <a:pt x="2054158" y="1370238"/>
                </a:lnTo>
                <a:cubicBezTo>
                  <a:pt x="1723079" y="1370238"/>
                  <a:pt x="1446833" y="1135422"/>
                  <a:pt x="1382944" y="823216"/>
                </a:cubicBezTo>
                <a:lnTo>
                  <a:pt x="1369505" y="689902"/>
                </a:lnTo>
                <a:lnTo>
                  <a:pt x="1369498" y="680431"/>
                </a:lnTo>
                <a:lnTo>
                  <a:pt x="1382944" y="547051"/>
                </a:lnTo>
                <a:cubicBezTo>
                  <a:pt x="1446835" y="234839"/>
                  <a:pt x="1723088" y="0"/>
                  <a:pt x="205415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760395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met bijschrif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A73DD7-D20E-6F4E-FFBB-246517193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8020" y="325225"/>
            <a:ext cx="753419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B5341E8-DA80-A2A0-6D79-D62E51B28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818021" y="2057400"/>
            <a:ext cx="753419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marL="0" indent="0">
              <a:buNone/>
            </a:pPr>
            <a:endParaRPr lang="nl-NL" dirty="0"/>
          </a:p>
          <a:p>
            <a:pPr lvl="0"/>
            <a:endParaRPr lang="nl-NL" dirty="0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796E1DD-6437-280F-B696-F6EA86C93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312A3B2-590F-ED84-4322-77D369865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ijdelijke aanduiding voor afbeelding 7">
            <a:extLst>
              <a:ext uri="{FF2B5EF4-FFF2-40B4-BE49-F238E27FC236}">
                <a16:creationId xmlns:a16="http://schemas.microsoft.com/office/drawing/2014/main" id="{65671C06-4E90-834D-AC0F-0614A234C4E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8638" y="325226"/>
            <a:ext cx="2841076" cy="5543762"/>
          </a:xfrm>
          <a:custGeom>
            <a:avLst/>
            <a:gdLst>
              <a:gd name="connsiteX0" fmla="*/ 1421186 w 2841076"/>
              <a:gd name="connsiteY0" fmla="*/ 1 h 5210175"/>
              <a:gd name="connsiteX1" fmla="*/ 2416079 w 2841076"/>
              <a:gd name="connsiteY1" fmla="*/ 1 h 5210175"/>
              <a:gd name="connsiteX2" fmla="*/ 2841065 w 2841076"/>
              <a:gd name="connsiteY2" fmla="*/ 424997 h 5210175"/>
              <a:gd name="connsiteX3" fmla="*/ 2841075 w 2841076"/>
              <a:gd name="connsiteY3" fmla="*/ 424997 h 5210175"/>
              <a:gd name="connsiteX4" fmla="*/ 2841075 w 2841076"/>
              <a:gd name="connsiteY4" fmla="*/ 3409304 h 5210175"/>
              <a:gd name="connsiteX5" fmla="*/ 2841076 w 2841076"/>
              <a:gd name="connsiteY5" fmla="*/ 3409304 h 5210175"/>
              <a:gd name="connsiteX6" fmla="*/ 2841076 w 2841076"/>
              <a:gd name="connsiteY6" fmla="*/ 5210175 h 5210175"/>
              <a:gd name="connsiteX7" fmla="*/ 1188434 w 2841076"/>
              <a:gd name="connsiteY7" fmla="*/ 5210175 h 5210175"/>
              <a:gd name="connsiteX8" fmla="*/ 1188434 w 2841076"/>
              <a:gd name="connsiteY8" fmla="*/ 5210174 h 5210175"/>
              <a:gd name="connsiteX9" fmla="*/ 424996 w 2841076"/>
              <a:gd name="connsiteY9" fmla="*/ 5210174 h 5210175"/>
              <a:gd name="connsiteX10" fmla="*/ 0 w 2841076"/>
              <a:gd name="connsiteY10" fmla="*/ 4785177 h 5210175"/>
              <a:gd name="connsiteX11" fmla="*/ 0 w 2841076"/>
              <a:gd name="connsiteY11" fmla="*/ 1422565 h 5210175"/>
              <a:gd name="connsiteX12" fmla="*/ 994895 w 2841076"/>
              <a:gd name="connsiteY12" fmla="*/ 1422565 h 5210175"/>
              <a:gd name="connsiteX13" fmla="*/ 1419881 w 2841076"/>
              <a:gd name="connsiteY13" fmla="*/ 1847560 h 5210175"/>
              <a:gd name="connsiteX14" fmla="*/ 1419891 w 2841076"/>
              <a:gd name="connsiteY14" fmla="*/ 1847560 h 5210175"/>
              <a:gd name="connsiteX15" fmla="*/ 1420684 w 2841076"/>
              <a:gd name="connsiteY15" fmla="*/ 715537 h 5210175"/>
              <a:gd name="connsiteX16" fmla="*/ 1421183 w 2841076"/>
              <a:gd name="connsiteY16" fmla="*/ 710591 h 5210175"/>
              <a:gd name="connsiteX17" fmla="*/ 1420692 w 2841076"/>
              <a:gd name="connsiteY17" fmla="*/ 705714 h 5210175"/>
              <a:gd name="connsiteX18" fmla="*/ 710591 w 2841076"/>
              <a:gd name="connsiteY18" fmla="*/ 0 h 5210175"/>
              <a:gd name="connsiteX19" fmla="*/ 1406746 w 2841076"/>
              <a:gd name="connsiteY19" fmla="*/ 567378 h 5210175"/>
              <a:gd name="connsiteX20" fmla="*/ 1420692 w 2841076"/>
              <a:gd name="connsiteY20" fmla="*/ 705714 h 5210175"/>
              <a:gd name="connsiteX21" fmla="*/ 1420684 w 2841076"/>
              <a:gd name="connsiteY21" fmla="*/ 715537 h 5210175"/>
              <a:gd name="connsiteX22" fmla="*/ 1406746 w 2841076"/>
              <a:gd name="connsiteY22" fmla="*/ 853804 h 5210175"/>
              <a:gd name="connsiteX23" fmla="*/ 710591 w 2841076"/>
              <a:gd name="connsiteY23" fmla="*/ 1421152 h 5210175"/>
              <a:gd name="connsiteX24" fmla="*/ 710591 w 2841076"/>
              <a:gd name="connsiteY24" fmla="*/ 1421142 h 5210175"/>
              <a:gd name="connsiteX25" fmla="*/ 0 w 2841076"/>
              <a:gd name="connsiteY25" fmla="*/ 710581 h 5210175"/>
              <a:gd name="connsiteX26" fmla="*/ 710591 w 2841076"/>
              <a:gd name="connsiteY26" fmla="*/ 0 h 521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841076" h="5210175">
                <a:moveTo>
                  <a:pt x="1421186" y="1"/>
                </a:moveTo>
                <a:lnTo>
                  <a:pt x="2416079" y="1"/>
                </a:lnTo>
                <a:cubicBezTo>
                  <a:pt x="2650802" y="1"/>
                  <a:pt x="2841065" y="190264"/>
                  <a:pt x="2841065" y="424997"/>
                </a:cubicBezTo>
                <a:lnTo>
                  <a:pt x="2841075" y="424997"/>
                </a:lnTo>
                <a:lnTo>
                  <a:pt x="2841075" y="3409304"/>
                </a:lnTo>
                <a:lnTo>
                  <a:pt x="2841076" y="3409304"/>
                </a:lnTo>
                <a:lnTo>
                  <a:pt x="2841076" y="5210175"/>
                </a:lnTo>
                <a:lnTo>
                  <a:pt x="1188434" y="5210175"/>
                </a:lnTo>
                <a:lnTo>
                  <a:pt x="1188434" y="5210174"/>
                </a:lnTo>
                <a:lnTo>
                  <a:pt x="424996" y="5210174"/>
                </a:lnTo>
                <a:cubicBezTo>
                  <a:pt x="190265" y="5210174"/>
                  <a:pt x="0" y="5019900"/>
                  <a:pt x="0" y="4785177"/>
                </a:cubicBezTo>
                <a:lnTo>
                  <a:pt x="0" y="1422565"/>
                </a:lnTo>
                <a:lnTo>
                  <a:pt x="994895" y="1422565"/>
                </a:lnTo>
                <a:cubicBezTo>
                  <a:pt x="1229618" y="1422565"/>
                  <a:pt x="1419881" y="1612828"/>
                  <a:pt x="1419881" y="1847560"/>
                </a:cubicBezTo>
                <a:lnTo>
                  <a:pt x="1419891" y="1847560"/>
                </a:lnTo>
                <a:lnTo>
                  <a:pt x="1420684" y="715537"/>
                </a:lnTo>
                <a:lnTo>
                  <a:pt x="1421183" y="710591"/>
                </a:lnTo>
                <a:lnTo>
                  <a:pt x="1420692" y="705714"/>
                </a:lnTo>
                <a:close/>
                <a:moveTo>
                  <a:pt x="710591" y="0"/>
                </a:moveTo>
                <a:cubicBezTo>
                  <a:pt x="1053963" y="0"/>
                  <a:pt x="1340481" y="243565"/>
                  <a:pt x="1406746" y="567378"/>
                </a:cubicBezTo>
                <a:lnTo>
                  <a:pt x="1420692" y="705714"/>
                </a:lnTo>
                <a:lnTo>
                  <a:pt x="1420684" y="715537"/>
                </a:lnTo>
                <a:lnTo>
                  <a:pt x="1406746" y="853804"/>
                </a:lnTo>
                <a:cubicBezTo>
                  <a:pt x="1340483" y="1177611"/>
                  <a:pt x="1053973" y="1421152"/>
                  <a:pt x="710591" y="1421152"/>
                </a:cubicBezTo>
                <a:lnTo>
                  <a:pt x="710591" y="1421142"/>
                </a:lnTo>
                <a:cubicBezTo>
                  <a:pt x="318167" y="1421142"/>
                  <a:pt x="0" y="1103017"/>
                  <a:pt x="0" y="710581"/>
                </a:cubicBezTo>
                <a:cubicBezTo>
                  <a:pt x="0" y="318147"/>
                  <a:pt x="318167" y="0"/>
                  <a:pt x="7105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62993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afbeelding gro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2846E-60C6-265A-2D2C-C8617653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13313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F84C28-E00E-48D4-D517-52FC2505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B47AD4E-8E7F-519D-4F1F-03AD5AB4C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40B1-0D53-41C6-9486-649ADCA7284A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B3CAF64-B21E-D154-82C6-49E7430B0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911350"/>
            <a:ext cx="4913313" cy="4224338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Tweede niveau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10" name="Tijdelijke aanduiding voor afbeelding 3">
            <a:extLst>
              <a:ext uri="{FF2B5EF4-FFF2-40B4-BE49-F238E27FC236}">
                <a16:creationId xmlns:a16="http://schemas.microsoft.com/office/drawing/2014/main" id="{A726C729-4BA9-3248-228A-ADC9F5F9E93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365125"/>
            <a:ext cx="5800626" cy="5770563"/>
          </a:xfrm>
          <a:custGeom>
            <a:avLst/>
            <a:gdLst>
              <a:gd name="connsiteX0" fmla="*/ 1032341 w 6830595"/>
              <a:gd name="connsiteY0" fmla="*/ 0 h 5759450"/>
              <a:gd name="connsiteX1" fmla="*/ 6830595 w 6830595"/>
              <a:gd name="connsiteY1" fmla="*/ 0 h 5759450"/>
              <a:gd name="connsiteX2" fmla="*/ 6830595 w 6830595"/>
              <a:gd name="connsiteY2" fmla="*/ 5759450 h 5759450"/>
              <a:gd name="connsiteX3" fmla="*/ 0 w 6830595"/>
              <a:gd name="connsiteY3" fmla="*/ 5759450 h 5759450"/>
              <a:gd name="connsiteX4" fmla="*/ 0 w 6830595"/>
              <a:gd name="connsiteY4" fmla="*/ 712092 h 5759450"/>
              <a:gd name="connsiteX5" fmla="*/ 18 w 6830595"/>
              <a:gd name="connsiteY5" fmla="*/ 712092 h 5759450"/>
              <a:gd name="connsiteX6" fmla="*/ 712088 w 6830595"/>
              <a:gd name="connsiteY6" fmla="*/ 4 h 5759450"/>
              <a:gd name="connsiteX7" fmla="*/ 1032341 w 6830595"/>
              <a:gd name="connsiteY7" fmla="*/ 4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0595" h="5759450">
                <a:moveTo>
                  <a:pt x="1032341" y="0"/>
                </a:moveTo>
                <a:lnTo>
                  <a:pt x="6830595" y="0"/>
                </a:lnTo>
                <a:lnTo>
                  <a:pt x="6830595" y="5759450"/>
                </a:lnTo>
                <a:lnTo>
                  <a:pt x="0" y="5759450"/>
                </a:lnTo>
                <a:lnTo>
                  <a:pt x="0" y="712092"/>
                </a:lnTo>
                <a:lnTo>
                  <a:pt x="18" y="712092"/>
                </a:lnTo>
                <a:cubicBezTo>
                  <a:pt x="18" y="318793"/>
                  <a:pt x="318806" y="4"/>
                  <a:pt x="712088" y="4"/>
                </a:cubicBezTo>
                <a:lnTo>
                  <a:pt x="1032341" y="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452143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met afbeelding groo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2846E-60C6-265A-2D2C-C86176530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486" y="365125"/>
            <a:ext cx="4913313" cy="1325563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3F84C28-E00E-48D4-D517-52FC25054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BE"/>
              <a:t>Titel presentatie</a:t>
            </a: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B47AD4E-8E7F-519D-4F1F-03AD5AB4C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840B1-0D53-41C6-9486-649ADCA7284A}" type="slidenum">
              <a:rPr lang="nl-BE" smtClean="0"/>
              <a:pPr/>
              <a:t>‹nr.›</a:t>
            </a:fld>
            <a:endParaRPr lang="nl-BE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B3CAF64-B21E-D154-82C6-49E7430B04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0487" y="1911350"/>
            <a:ext cx="4913313" cy="4224338"/>
          </a:xfrm>
        </p:spPr>
        <p:txBody>
          <a:bodyPr/>
          <a:lstStyle>
            <a:lvl2pPr>
              <a:defRPr/>
            </a:lvl2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endParaRPr lang="nl-NL" dirty="0"/>
          </a:p>
          <a:p>
            <a:pPr lvl="1"/>
            <a:r>
              <a:rPr lang="nl-NL" dirty="0"/>
              <a:t>Tweede niveau</a:t>
            </a:r>
          </a:p>
          <a:p>
            <a:pPr lvl="1"/>
            <a:endParaRPr lang="nl-NL" dirty="0"/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6" name="Tijdelijke aanduiding voor afbeelding 7">
            <a:extLst>
              <a:ext uri="{FF2B5EF4-FFF2-40B4-BE49-F238E27FC236}">
                <a16:creationId xmlns:a16="http://schemas.microsoft.com/office/drawing/2014/main" id="{E04FEBB0-EB48-077D-2D87-C1CFA6C8B72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66103" y="365125"/>
            <a:ext cx="6074442" cy="5759450"/>
          </a:xfrm>
          <a:custGeom>
            <a:avLst/>
            <a:gdLst>
              <a:gd name="connsiteX0" fmla="*/ 0 w 6830595"/>
              <a:gd name="connsiteY0" fmla="*/ 0 h 5759450"/>
              <a:gd name="connsiteX1" fmla="*/ 5798254 w 6830595"/>
              <a:gd name="connsiteY1" fmla="*/ 0 h 5759450"/>
              <a:gd name="connsiteX2" fmla="*/ 5798254 w 6830595"/>
              <a:gd name="connsiteY2" fmla="*/ 4 h 5759450"/>
              <a:gd name="connsiteX3" fmla="*/ 6118507 w 6830595"/>
              <a:gd name="connsiteY3" fmla="*/ 4 h 5759450"/>
              <a:gd name="connsiteX4" fmla="*/ 6830577 w 6830595"/>
              <a:gd name="connsiteY4" fmla="*/ 712092 h 5759450"/>
              <a:gd name="connsiteX5" fmla="*/ 6830595 w 6830595"/>
              <a:gd name="connsiteY5" fmla="*/ 712092 h 5759450"/>
              <a:gd name="connsiteX6" fmla="*/ 6830595 w 6830595"/>
              <a:gd name="connsiteY6" fmla="*/ 5759450 h 5759450"/>
              <a:gd name="connsiteX7" fmla="*/ 0 w 6830595"/>
              <a:gd name="connsiteY7" fmla="*/ 5759450 h 575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30595" h="5759450">
                <a:moveTo>
                  <a:pt x="0" y="0"/>
                </a:moveTo>
                <a:lnTo>
                  <a:pt x="5798254" y="0"/>
                </a:lnTo>
                <a:lnTo>
                  <a:pt x="5798254" y="4"/>
                </a:lnTo>
                <a:lnTo>
                  <a:pt x="6118507" y="4"/>
                </a:lnTo>
                <a:cubicBezTo>
                  <a:pt x="6511789" y="4"/>
                  <a:pt x="6830577" y="318793"/>
                  <a:pt x="6830577" y="712092"/>
                </a:cubicBezTo>
                <a:lnTo>
                  <a:pt x="6830595" y="712092"/>
                </a:lnTo>
                <a:lnTo>
                  <a:pt x="6830595" y="5759450"/>
                </a:lnTo>
                <a:lnTo>
                  <a:pt x="0" y="57594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15032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groo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23">
            <a:extLst>
              <a:ext uri="{FF2B5EF4-FFF2-40B4-BE49-F238E27FC236}">
                <a16:creationId xmlns:a16="http://schemas.microsoft.com/office/drawing/2014/main" id="{C3C35057-3EEF-74DB-803D-0B2177892E3B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-1" y="0"/>
            <a:ext cx="12192000" cy="6858000"/>
          </a:xfrm>
          <a:custGeom>
            <a:avLst/>
            <a:gdLst>
              <a:gd name="connsiteX0" fmla="*/ 6516117 w 12192000"/>
              <a:gd name="connsiteY0" fmla="*/ 0 h 6858000"/>
              <a:gd name="connsiteX1" fmla="*/ 12190498 w 12192000"/>
              <a:gd name="connsiteY1" fmla="*/ 0 h 6858000"/>
              <a:gd name="connsiteX2" fmla="*/ 12190498 w 12192000"/>
              <a:gd name="connsiteY2" fmla="*/ 2402008 h 6858000"/>
              <a:gd name="connsiteX3" fmla="*/ 11270488 w 12192000"/>
              <a:gd name="connsiteY3" fmla="*/ 3422770 h 6858000"/>
              <a:gd name="connsiteX4" fmla="*/ 11213566 w 12192000"/>
              <a:gd name="connsiteY4" fmla="*/ 3425648 h 6858000"/>
              <a:gd name="connsiteX5" fmla="*/ 11213566 w 12192000"/>
              <a:gd name="connsiteY5" fmla="*/ 3429907 h 6858000"/>
              <a:gd name="connsiteX6" fmla="*/ 12192000 w 12192000"/>
              <a:gd name="connsiteY6" fmla="*/ 3429907 h 6858000"/>
              <a:gd name="connsiteX7" fmla="*/ 12192000 w 12192000"/>
              <a:gd name="connsiteY7" fmla="*/ 6858000 h 6858000"/>
              <a:gd name="connsiteX8" fmla="*/ 7835394 w 12192000"/>
              <a:gd name="connsiteY8" fmla="*/ 6858000 h 6858000"/>
              <a:gd name="connsiteX9" fmla="*/ 6516117 w 12192000"/>
              <a:gd name="connsiteY9" fmla="*/ 6858000 h 6858000"/>
              <a:gd name="connsiteX10" fmla="*/ 6280785 w 12192000"/>
              <a:gd name="connsiteY10" fmla="*/ 6858000 h 6858000"/>
              <a:gd name="connsiteX11" fmla="*/ 5196841 w 12192000"/>
              <a:gd name="connsiteY11" fmla="*/ 6858000 h 6858000"/>
              <a:gd name="connsiteX12" fmla="*/ 0 w 12192000"/>
              <a:gd name="connsiteY12" fmla="*/ 6858000 h 6858000"/>
              <a:gd name="connsiteX13" fmla="*/ 0 w 12192000"/>
              <a:gd name="connsiteY13" fmla="*/ 5091372 h 6858000"/>
              <a:gd name="connsiteX14" fmla="*/ 0 w 12192000"/>
              <a:gd name="connsiteY14" fmla="*/ 3429907 h 6858000"/>
              <a:gd name="connsiteX15" fmla="*/ 0 w 12192000"/>
              <a:gd name="connsiteY15" fmla="*/ 3428092 h 6858000"/>
              <a:gd name="connsiteX16" fmla="*/ 0 w 12192000"/>
              <a:gd name="connsiteY16" fmla="*/ 1026082 h 6858000"/>
              <a:gd name="connsiteX17" fmla="*/ 920014 w 12192000"/>
              <a:gd name="connsiteY17" fmla="*/ 5296 h 6858000"/>
              <a:gd name="connsiteX18" fmla="*/ 1024755 w 12192000"/>
              <a:gd name="connsiteY18" fmla="*/ 0 h 6858000"/>
              <a:gd name="connsiteX19" fmla="*/ 5196841 w 12192000"/>
              <a:gd name="connsiteY19" fmla="*/ 0 h 6858000"/>
              <a:gd name="connsiteX20" fmla="*/ 6280785 w 12192000"/>
              <a:gd name="connsiteY20" fmla="*/ 0 h 6858000"/>
              <a:gd name="connsiteX21" fmla="*/ 6516117 w 12192000"/>
              <a:gd name="connsiteY2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2000" h="6858000">
                <a:moveTo>
                  <a:pt x="6516117" y="0"/>
                </a:moveTo>
                <a:lnTo>
                  <a:pt x="12190498" y="0"/>
                </a:lnTo>
                <a:lnTo>
                  <a:pt x="12190498" y="2402008"/>
                </a:lnTo>
                <a:cubicBezTo>
                  <a:pt x="12190498" y="2933290"/>
                  <a:pt x="11787272" y="3370228"/>
                  <a:pt x="11270488" y="3422770"/>
                </a:cubicBezTo>
                <a:lnTo>
                  <a:pt x="11213566" y="3425648"/>
                </a:lnTo>
                <a:lnTo>
                  <a:pt x="11213566" y="3429907"/>
                </a:lnTo>
                <a:lnTo>
                  <a:pt x="12192000" y="3429907"/>
                </a:lnTo>
                <a:lnTo>
                  <a:pt x="12192000" y="6858000"/>
                </a:lnTo>
                <a:lnTo>
                  <a:pt x="7835394" y="6858000"/>
                </a:lnTo>
                <a:lnTo>
                  <a:pt x="6516117" y="6858000"/>
                </a:lnTo>
                <a:lnTo>
                  <a:pt x="6280785" y="6858000"/>
                </a:lnTo>
                <a:lnTo>
                  <a:pt x="5196841" y="6858000"/>
                </a:lnTo>
                <a:lnTo>
                  <a:pt x="0" y="6858000"/>
                </a:lnTo>
                <a:lnTo>
                  <a:pt x="0" y="5091372"/>
                </a:lnTo>
                <a:lnTo>
                  <a:pt x="0" y="3429907"/>
                </a:lnTo>
                <a:lnTo>
                  <a:pt x="0" y="3428092"/>
                </a:lnTo>
                <a:lnTo>
                  <a:pt x="0" y="1026082"/>
                </a:lnTo>
                <a:cubicBezTo>
                  <a:pt x="0" y="494778"/>
                  <a:pt x="403249" y="57838"/>
                  <a:pt x="920014" y="5296"/>
                </a:cubicBezTo>
                <a:lnTo>
                  <a:pt x="1024755" y="0"/>
                </a:lnTo>
                <a:lnTo>
                  <a:pt x="5196841" y="0"/>
                </a:lnTo>
                <a:lnTo>
                  <a:pt x="6280785" y="0"/>
                </a:lnTo>
                <a:lnTo>
                  <a:pt x="6516117" y="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604423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23">
            <a:extLst>
              <a:ext uri="{FF2B5EF4-FFF2-40B4-BE49-F238E27FC236}">
                <a16:creationId xmlns:a16="http://schemas.microsoft.com/office/drawing/2014/main" id="{C6A15643-1CF9-0A1D-F947-9CA3D752614E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-1" y="0"/>
            <a:ext cx="12192000" cy="6858000"/>
          </a:xfrm>
          <a:custGeom>
            <a:avLst/>
            <a:gdLst>
              <a:gd name="connsiteX0" fmla="*/ 6516117 w 12192000"/>
              <a:gd name="connsiteY0" fmla="*/ 0 h 6858000"/>
              <a:gd name="connsiteX1" fmla="*/ 12190498 w 12192000"/>
              <a:gd name="connsiteY1" fmla="*/ 0 h 6858000"/>
              <a:gd name="connsiteX2" fmla="*/ 12190498 w 12192000"/>
              <a:gd name="connsiteY2" fmla="*/ 2402008 h 6858000"/>
              <a:gd name="connsiteX3" fmla="*/ 11270488 w 12192000"/>
              <a:gd name="connsiteY3" fmla="*/ 3422770 h 6858000"/>
              <a:gd name="connsiteX4" fmla="*/ 11213566 w 12192000"/>
              <a:gd name="connsiteY4" fmla="*/ 3425648 h 6858000"/>
              <a:gd name="connsiteX5" fmla="*/ 11213566 w 12192000"/>
              <a:gd name="connsiteY5" fmla="*/ 3429907 h 6858000"/>
              <a:gd name="connsiteX6" fmla="*/ 12192000 w 12192000"/>
              <a:gd name="connsiteY6" fmla="*/ 3429907 h 6858000"/>
              <a:gd name="connsiteX7" fmla="*/ 12192000 w 12192000"/>
              <a:gd name="connsiteY7" fmla="*/ 6858000 h 6858000"/>
              <a:gd name="connsiteX8" fmla="*/ 7835394 w 12192000"/>
              <a:gd name="connsiteY8" fmla="*/ 6858000 h 6858000"/>
              <a:gd name="connsiteX9" fmla="*/ 6516117 w 12192000"/>
              <a:gd name="connsiteY9" fmla="*/ 6858000 h 6858000"/>
              <a:gd name="connsiteX10" fmla="*/ 6280785 w 12192000"/>
              <a:gd name="connsiteY10" fmla="*/ 6858000 h 6858000"/>
              <a:gd name="connsiteX11" fmla="*/ 5196841 w 12192000"/>
              <a:gd name="connsiteY11" fmla="*/ 6858000 h 6858000"/>
              <a:gd name="connsiteX12" fmla="*/ 0 w 12192000"/>
              <a:gd name="connsiteY12" fmla="*/ 6858000 h 6858000"/>
              <a:gd name="connsiteX13" fmla="*/ 0 w 12192000"/>
              <a:gd name="connsiteY13" fmla="*/ 5091372 h 6858000"/>
              <a:gd name="connsiteX14" fmla="*/ 0 w 12192000"/>
              <a:gd name="connsiteY14" fmla="*/ 3429907 h 6858000"/>
              <a:gd name="connsiteX15" fmla="*/ 0 w 12192000"/>
              <a:gd name="connsiteY15" fmla="*/ 3428092 h 6858000"/>
              <a:gd name="connsiteX16" fmla="*/ 0 w 12192000"/>
              <a:gd name="connsiteY16" fmla="*/ 1026082 h 6858000"/>
              <a:gd name="connsiteX17" fmla="*/ 920014 w 12192000"/>
              <a:gd name="connsiteY17" fmla="*/ 5296 h 6858000"/>
              <a:gd name="connsiteX18" fmla="*/ 1024755 w 12192000"/>
              <a:gd name="connsiteY18" fmla="*/ 0 h 6858000"/>
              <a:gd name="connsiteX19" fmla="*/ 5196841 w 12192000"/>
              <a:gd name="connsiteY19" fmla="*/ 0 h 6858000"/>
              <a:gd name="connsiteX20" fmla="*/ 6280785 w 12192000"/>
              <a:gd name="connsiteY20" fmla="*/ 0 h 6858000"/>
              <a:gd name="connsiteX21" fmla="*/ 6516117 w 12192000"/>
              <a:gd name="connsiteY2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2192000" h="6858000">
                <a:moveTo>
                  <a:pt x="6516117" y="0"/>
                </a:moveTo>
                <a:lnTo>
                  <a:pt x="12190498" y="0"/>
                </a:lnTo>
                <a:lnTo>
                  <a:pt x="12190498" y="2402008"/>
                </a:lnTo>
                <a:cubicBezTo>
                  <a:pt x="12190498" y="2933290"/>
                  <a:pt x="11787272" y="3370228"/>
                  <a:pt x="11270488" y="3422770"/>
                </a:cubicBezTo>
                <a:lnTo>
                  <a:pt x="11213566" y="3425648"/>
                </a:lnTo>
                <a:lnTo>
                  <a:pt x="11213566" y="3429907"/>
                </a:lnTo>
                <a:lnTo>
                  <a:pt x="12192000" y="3429907"/>
                </a:lnTo>
                <a:lnTo>
                  <a:pt x="12192000" y="6858000"/>
                </a:lnTo>
                <a:lnTo>
                  <a:pt x="7835394" y="6858000"/>
                </a:lnTo>
                <a:lnTo>
                  <a:pt x="6516117" y="6858000"/>
                </a:lnTo>
                <a:lnTo>
                  <a:pt x="6280785" y="6858000"/>
                </a:lnTo>
                <a:lnTo>
                  <a:pt x="5196841" y="6858000"/>
                </a:lnTo>
                <a:lnTo>
                  <a:pt x="0" y="6858000"/>
                </a:lnTo>
                <a:lnTo>
                  <a:pt x="0" y="5091372"/>
                </a:lnTo>
                <a:lnTo>
                  <a:pt x="0" y="3429907"/>
                </a:lnTo>
                <a:lnTo>
                  <a:pt x="0" y="3428092"/>
                </a:lnTo>
                <a:lnTo>
                  <a:pt x="0" y="1026082"/>
                </a:lnTo>
                <a:cubicBezTo>
                  <a:pt x="0" y="494778"/>
                  <a:pt x="403249" y="57838"/>
                  <a:pt x="920014" y="5296"/>
                </a:cubicBezTo>
                <a:lnTo>
                  <a:pt x="1024755" y="0"/>
                </a:lnTo>
                <a:lnTo>
                  <a:pt x="5196841" y="0"/>
                </a:lnTo>
                <a:lnTo>
                  <a:pt x="6280785" y="0"/>
                </a:lnTo>
                <a:lnTo>
                  <a:pt x="6516117" y="0"/>
                </a:lnTo>
                <a:close/>
              </a:path>
            </a:pathLst>
          </a:custGeom>
          <a:noFill/>
        </p:spPr>
        <p:txBody>
          <a:bodyPr wrap="square">
            <a:noAutofit/>
          </a:bodyPr>
          <a:lstStyle/>
          <a:p>
            <a:r>
              <a:rPr lang="nl-NL"/>
              <a:t>Klik op het pictogram als u een afbeelding wilt toevoegen</a:t>
            </a:r>
            <a:endParaRPr lang="nl-BE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D260968E-9A54-0AA3-B6B0-D46F9D41F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8706" y="1393031"/>
            <a:ext cx="4052864" cy="1325563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40589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ot roo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Lettertype, Graphics, grafische vormgeving, logo">
            <a:extLst>
              <a:ext uri="{FF2B5EF4-FFF2-40B4-BE49-F238E27FC236}">
                <a16:creationId xmlns:a16="http://schemas.microsoft.com/office/drawing/2014/main" id="{C8EF1E48-7643-6604-361B-87622379F8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89" y="1562277"/>
            <a:ext cx="6405421" cy="37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4043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lot blauw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Lettertype, Graphics, logo, symbool">
            <a:extLst>
              <a:ext uri="{FF2B5EF4-FFF2-40B4-BE49-F238E27FC236}">
                <a16:creationId xmlns:a16="http://schemas.microsoft.com/office/drawing/2014/main" id="{93F52ABD-5AA3-AF7A-AA6F-A78CB0A6FF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514" y="1395710"/>
            <a:ext cx="6976972" cy="406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55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DAF3FF4-7E7A-3EA2-3E16-54AEC0402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F149EDF-F51A-589A-6EB9-11444EB86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0"/>
            <a:endParaRPr lang="nl-NL" dirty="0"/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C3FAB31-0760-A722-68A8-33064A9809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nl-BE"/>
              <a:t>Titel presentatie</a:t>
            </a:r>
            <a:endParaRPr lang="nl-BE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63D5325-BB97-E711-02A2-3F57EC524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2"/>
                </a:solidFill>
                <a:latin typeface="+mj-lt"/>
              </a:defRPr>
            </a:lvl1pPr>
          </a:lstStyle>
          <a:p>
            <a:fld id="{E4A840B1-0D53-41C6-9486-649ADCA7284A}" type="slidenum">
              <a:rPr lang="nl-BE" smtClean="0"/>
              <a:pPr/>
              <a:t>‹nr.›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48358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69" r:id="rId3"/>
    <p:sldLayoutId id="2147483651" r:id="rId4"/>
    <p:sldLayoutId id="2147483661" r:id="rId5"/>
    <p:sldLayoutId id="2147483662" r:id="rId6"/>
    <p:sldLayoutId id="2147483650" r:id="rId7"/>
    <p:sldLayoutId id="2147483668" r:id="rId8"/>
    <p:sldLayoutId id="2147483652" r:id="rId9"/>
    <p:sldLayoutId id="2147483665" r:id="rId10"/>
    <p:sldLayoutId id="2147483657" r:id="rId11"/>
    <p:sldLayoutId id="2147483666" r:id="rId12"/>
    <p:sldLayoutId id="2147483658" r:id="rId13"/>
    <p:sldLayoutId id="2147483667" r:id="rId14"/>
    <p:sldLayoutId id="2147483659" r:id="rId15"/>
    <p:sldLayoutId id="2147483664" r:id="rId16"/>
    <p:sldLayoutId id="2147483655" r:id="rId17"/>
    <p:sldLayoutId id="2147483663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ep 13">
            <a:extLst>
              <a:ext uri="{FF2B5EF4-FFF2-40B4-BE49-F238E27FC236}">
                <a16:creationId xmlns:a16="http://schemas.microsoft.com/office/drawing/2014/main" id="{8AF87B19-309E-2A4E-638A-19C9AA5D9E67}"/>
              </a:ext>
            </a:extLst>
          </p:cNvPr>
          <p:cNvGrpSpPr/>
          <p:nvPr/>
        </p:nvGrpSpPr>
        <p:grpSpPr>
          <a:xfrm>
            <a:off x="1209675" y="561974"/>
            <a:ext cx="9886952" cy="2867026"/>
            <a:chOff x="3019423" y="3819525"/>
            <a:chExt cx="5033487" cy="1746626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9CC55455-4B45-C570-A181-2FC463BC9BC9}"/>
                </a:ext>
              </a:extLst>
            </p:cNvPr>
            <p:cNvSpPr/>
            <p:nvPr/>
          </p:nvSpPr>
          <p:spPr>
            <a:xfrm>
              <a:off x="3616878" y="3819525"/>
              <a:ext cx="3838577" cy="17466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73A5229A-53A8-732A-C999-891EA87BFE12}"/>
                </a:ext>
              </a:extLst>
            </p:cNvPr>
            <p:cNvSpPr/>
            <p:nvPr/>
          </p:nvSpPr>
          <p:spPr>
            <a:xfrm>
              <a:off x="3019423" y="44291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1" name="Stroomdiagram: Verbindingslijn 10">
              <a:extLst>
                <a:ext uri="{FF2B5EF4-FFF2-40B4-BE49-F238E27FC236}">
                  <a16:creationId xmlns:a16="http://schemas.microsoft.com/office/drawing/2014/main" id="{CDC5258A-5BB3-CAB0-A309-5FCD30689273}"/>
                </a:ext>
              </a:extLst>
            </p:cNvPr>
            <p:cNvSpPr/>
            <p:nvPr/>
          </p:nvSpPr>
          <p:spPr>
            <a:xfrm>
              <a:off x="3019423" y="38195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1D41291C-1B34-77D7-4B23-CC3CC74B785D}"/>
                </a:ext>
              </a:extLst>
            </p:cNvPr>
            <p:cNvSpPr/>
            <p:nvPr/>
          </p:nvSpPr>
          <p:spPr>
            <a:xfrm>
              <a:off x="7248527" y="38195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13" name="Stroomdiagram: Verbindingslijn 12">
              <a:extLst>
                <a:ext uri="{FF2B5EF4-FFF2-40B4-BE49-F238E27FC236}">
                  <a16:creationId xmlns:a16="http://schemas.microsoft.com/office/drawing/2014/main" id="{D1E8E4B3-0148-8A0B-72F8-AAC81B75C3B8}"/>
                </a:ext>
              </a:extLst>
            </p:cNvPr>
            <p:cNvSpPr/>
            <p:nvPr/>
          </p:nvSpPr>
          <p:spPr>
            <a:xfrm>
              <a:off x="6919433" y="44291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grpSp>
        <p:nvGrpSpPr>
          <p:cNvPr id="21" name="Groep 20">
            <a:extLst>
              <a:ext uri="{FF2B5EF4-FFF2-40B4-BE49-F238E27FC236}">
                <a16:creationId xmlns:a16="http://schemas.microsoft.com/office/drawing/2014/main" id="{DA908106-3AED-67F0-AFD4-8DE746AE63C1}"/>
              </a:ext>
            </a:extLst>
          </p:cNvPr>
          <p:cNvGrpSpPr/>
          <p:nvPr/>
        </p:nvGrpSpPr>
        <p:grpSpPr>
          <a:xfrm>
            <a:off x="1095373" y="3423174"/>
            <a:ext cx="9886952" cy="2867026"/>
            <a:chOff x="3019423" y="3819525"/>
            <a:chExt cx="5033487" cy="1746626"/>
          </a:xfrm>
        </p:grpSpPr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5F3542F-F673-AE42-0857-EE5C2C8BC287}"/>
                </a:ext>
              </a:extLst>
            </p:cNvPr>
            <p:cNvSpPr/>
            <p:nvPr/>
          </p:nvSpPr>
          <p:spPr>
            <a:xfrm>
              <a:off x="3616878" y="3819525"/>
              <a:ext cx="3838577" cy="17466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675F420-B6A3-253E-0BFF-77FCE2391A2D}"/>
                </a:ext>
              </a:extLst>
            </p:cNvPr>
            <p:cNvSpPr/>
            <p:nvPr/>
          </p:nvSpPr>
          <p:spPr>
            <a:xfrm>
              <a:off x="3019423" y="44291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4" name="Stroomdiagram: Verbindingslijn 23">
              <a:extLst>
                <a:ext uri="{FF2B5EF4-FFF2-40B4-BE49-F238E27FC236}">
                  <a16:creationId xmlns:a16="http://schemas.microsoft.com/office/drawing/2014/main" id="{BA479A4E-F73E-AEBE-F695-9065B473F325}"/>
                </a:ext>
              </a:extLst>
            </p:cNvPr>
            <p:cNvSpPr/>
            <p:nvPr/>
          </p:nvSpPr>
          <p:spPr>
            <a:xfrm>
              <a:off x="3019423" y="38195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02EA743F-0DF3-467C-9DD2-F9C7974568B4}"/>
                </a:ext>
              </a:extLst>
            </p:cNvPr>
            <p:cNvSpPr/>
            <p:nvPr/>
          </p:nvSpPr>
          <p:spPr>
            <a:xfrm>
              <a:off x="7248527" y="3819525"/>
              <a:ext cx="800100" cy="113702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  <p:sp>
          <p:nvSpPr>
            <p:cNvPr id="26" name="Stroomdiagram: Verbindingslijn 25">
              <a:extLst>
                <a:ext uri="{FF2B5EF4-FFF2-40B4-BE49-F238E27FC236}">
                  <a16:creationId xmlns:a16="http://schemas.microsoft.com/office/drawing/2014/main" id="{1A2CC240-DCEF-251F-B001-1F1D38662F76}"/>
                </a:ext>
              </a:extLst>
            </p:cNvPr>
            <p:cNvSpPr/>
            <p:nvPr/>
          </p:nvSpPr>
          <p:spPr>
            <a:xfrm>
              <a:off x="6919433" y="4429125"/>
              <a:ext cx="1133477" cy="1133477"/>
            </a:xfrm>
            <a:prstGeom prst="flowChartConnector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E96194FD-2035-8346-3951-96712E3199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2286" y="1492255"/>
            <a:ext cx="9144000" cy="2387600"/>
          </a:xfrm>
        </p:spPr>
        <p:txBody>
          <a:bodyPr>
            <a:normAutofit/>
          </a:bodyPr>
          <a:lstStyle/>
          <a:p>
            <a:pPr algn="l"/>
            <a:r>
              <a:rPr lang="nl-NL" b="1" dirty="0">
                <a:solidFill>
                  <a:schemeClr val="bg1"/>
                </a:solidFill>
                <a:latin typeface="Clash Grotesk" pitchFamily="50" charset="0"/>
              </a:rPr>
              <a:t>Raadscommissie </a:t>
            </a:r>
            <a:br>
              <a:rPr lang="nl-NL" b="1" dirty="0">
                <a:solidFill>
                  <a:schemeClr val="bg1"/>
                </a:solidFill>
                <a:latin typeface="Clash Grotesk" pitchFamily="50" charset="0"/>
              </a:rPr>
            </a:br>
            <a:r>
              <a:rPr lang="nl-NL" b="1" dirty="0">
                <a:solidFill>
                  <a:schemeClr val="bg1"/>
                </a:solidFill>
                <a:latin typeface="Clash Grotesk" pitchFamily="50" charset="0"/>
              </a:rPr>
              <a:t>financiën &amp; personeel </a:t>
            </a:r>
            <a:endParaRPr lang="nl-BE" b="1" dirty="0">
              <a:solidFill>
                <a:schemeClr val="bg1"/>
              </a:solidFill>
              <a:latin typeface="Clash Grotesk" pitchFamily="50" charset="0"/>
            </a:endParaRPr>
          </a:p>
        </p:txBody>
      </p:sp>
      <p:pic>
        <p:nvPicPr>
          <p:cNvPr id="38" name="Afbeelding 37" descr="Afbeelding met Lettertype, Graphics, symbool, logo">
            <a:extLst>
              <a:ext uri="{FF2B5EF4-FFF2-40B4-BE49-F238E27FC236}">
                <a16:creationId xmlns:a16="http://schemas.microsoft.com/office/drawing/2014/main" id="{99553F18-ECB5-405C-9FDC-F03EBFEEAE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2995" y="5092701"/>
            <a:ext cx="1880179" cy="1098562"/>
          </a:xfrm>
          <a:prstGeom prst="rect">
            <a:avLst/>
          </a:prstGeom>
        </p:spPr>
      </p:pic>
      <p:sp>
        <p:nvSpPr>
          <p:cNvPr id="39" name="Stroomdiagram: Verbindingslijn 38">
            <a:extLst>
              <a:ext uri="{FF2B5EF4-FFF2-40B4-BE49-F238E27FC236}">
                <a16:creationId xmlns:a16="http://schemas.microsoft.com/office/drawing/2014/main" id="{095F384F-CEF9-C665-E57A-6A750A377D13}"/>
              </a:ext>
            </a:extLst>
          </p:cNvPr>
          <p:cNvSpPr/>
          <p:nvPr/>
        </p:nvSpPr>
        <p:spPr>
          <a:xfrm>
            <a:off x="10166345" y="863848"/>
            <a:ext cx="1860563" cy="1860563"/>
          </a:xfrm>
          <a:prstGeom prst="flowChartConnecto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40" name="Rechthoek 39">
            <a:extLst>
              <a:ext uri="{FF2B5EF4-FFF2-40B4-BE49-F238E27FC236}">
                <a16:creationId xmlns:a16="http://schemas.microsoft.com/office/drawing/2014/main" id="{D31CD82A-E9A1-8C00-7BD2-7B9C31AB3CA3}"/>
              </a:ext>
            </a:extLst>
          </p:cNvPr>
          <p:cNvSpPr/>
          <p:nvPr/>
        </p:nvSpPr>
        <p:spPr>
          <a:xfrm>
            <a:off x="485775" y="4430698"/>
            <a:ext cx="2590800" cy="115840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7" name="Ondertitel 19">
            <a:extLst>
              <a:ext uri="{FF2B5EF4-FFF2-40B4-BE49-F238E27FC236}">
                <a16:creationId xmlns:a16="http://schemas.microsoft.com/office/drawing/2014/main" id="{238B567D-122F-D18B-8332-EC538D7C25F3}"/>
              </a:ext>
            </a:extLst>
          </p:cNvPr>
          <p:cNvSpPr txBox="1">
            <a:spLocks/>
          </p:cNvSpPr>
          <p:nvPr/>
        </p:nvSpPr>
        <p:spPr>
          <a:xfrm>
            <a:off x="800058" y="4854619"/>
            <a:ext cx="1838325" cy="3693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b="1" dirty="0">
                <a:solidFill>
                  <a:schemeClr val="bg1"/>
                </a:solidFill>
                <a:latin typeface="Clash Display" pitchFamily="50" charset="0"/>
              </a:rPr>
              <a:t>15 december 2025</a:t>
            </a:r>
          </a:p>
        </p:txBody>
      </p:sp>
    </p:spTree>
    <p:extLst>
      <p:ext uri="{BB962C8B-B14F-4D97-AF65-F5344CB8AC3E}">
        <p14:creationId xmlns:p14="http://schemas.microsoft.com/office/powerpoint/2010/main" val="832415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 descr="Afbeelding met buitenshuis, gebouw, plant, hemel&#10;&#10;Automatisch gegenereerde beschrijving">
            <a:extLst>
              <a:ext uri="{FF2B5EF4-FFF2-40B4-BE49-F238E27FC236}">
                <a16:creationId xmlns:a16="http://schemas.microsoft.com/office/drawing/2014/main" id="{8D47583F-B258-2EF5-E50D-18CB2EFDF67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r="24892"/>
          <a:stretch>
            <a:fillRect/>
          </a:stretch>
        </p:blipFill>
        <p:spPr/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EC810216-53F0-83DD-BF4A-FDFDA702A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Inhoud</a:t>
            </a:r>
            <a:endParaRPr lang="nl-BE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ACA7CB8-1973-E1FD-FB4B-F7A6DAF912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nl-NL" dirty="0"/>
              <a:t>Goedkeuring notulen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Politiebegroting 2026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Reglementen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Meerjarenplan 2026 - 2031</a:t>
            </a:r>
          </a:p>
          <a:p>
            <a:pPr marL="342900" indent="-342900">
              <a:buFont typeface="+mj-lt"/>
              <a:buAutoNum type="arabicPeriod"/>
            </a:pPr>
            <a:r>
              <a:rPr lang="nl-NL" dirty="0"/>
              <a:t>Varia </a:t>
            </a:r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endParaRPr lang="nl-BE" dirty="0"/>
          </a:p>
          <a:p>
            <a:pPr marL="342900" indent="-342900">
              <a:buFont typeface="+mj-lt"/>
              <a:buAutoNum type="arabicPeriod"/>
            </a:pPr>
            <a:endParaRPr lang="nl-NL" dirty="0"/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39192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buitenshuis, gebouw, boom, wolk&#10;&#10;Automatisch gegenereerde beschrijving">
            <a:extLst>
              <a:ext uri="{FF2B5EF4-FFF2-40B4-BE49-F238E27FC236}">
                <a16:creationId xmlns:a16="http://schemas.microsoft.com/office/drawing/2014/main" id="{948AD059-24EC-FEC1-05E2-F72BB7F124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6" r="20406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38DB123-6084-BF54-9FA9-7973311D4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9" y="2040672"/>
            <a:ext cx="6464596" cy="1388327"/>
          </a:xfrm>
        </p:spPr>
        <p:txBody>
          <a:bodyPr/>
          <a:lstStyle/>
          <a:p>
            <a:r>
              <a:rPr lang="nl-NL" dirty="0"/>
              <a:t>2. Begroting 2026 Politiezone Schoten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9534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EC976-4BA0-3690-809F-9EFABF465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33A105-61AC-4C71-908B-BFA0F42E1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39" y="387927"/>
            <a:ext cx="10515600" cy="598192"/>
          </a:xfrm>
        </p:spPr>
        <p:txBody>
          <a:bodyPr>
            <a:normAutofit fontScale="90000"/>
          </a:bodyPr>
          <a:lstStyle/>
          <a:p>
            <a:r>
              <a:rPr lang="nl-NL" b="1" dirty="0">
                <a:solidFill>
                  <a:schemeClr val="tx2"/>
                </a:solidFill>
              </a:rPr>
              <a:t>POLITIE – investeringen</a:t>
            </a:r>
            <a:br>
              <a:rPr lang="nl-NL" b="1" dirty="0">
                <a:solidFill>
                  <a:schemeClr val="tx2"/>
                </a:solidFill>
              </a:rPr>
            </a:br>
            <a:endParaRPr lang="nl-NL" b="1" dirty="0">
              <a:solidFill>
                <a:srgbClr val="005A7D"/>
              </a:solidFill>
            </a:endParaRP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7CC49E7-06C2-6F4E-F48E-E333FA19D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4298" y="6287523"/>
            <a:ext cx="1027806" cy="462278"/>
          </a:xfrm>
        </p:spPr>
        <p:txBody>
          <a:bodyPr/>
          <a:lstStyle/>
          <a:p>
            <a:r>
              <a:rPr lang="fr-BE" sz="1600" b="1" dirty="0">
                <a:solidFill>
                  <a:schemeClr val="tx2"/>
                </a:solidFill>
                <a:latin typeface="+mj-lt"/>
              </a:rPr>
              <a:t>5</a:t>
            </a: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F2E3EE70-DCE8-6B38-2564-B4D2D9594A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908020"/>
              </p:ext>
            </p:extLst>
          </p:nvPr>
        </p:nvGraphicFramePr>
        <p:xfrm>
          <a:off x="611488" y="1112179"/>
          <a:ext cx="7143320" cy="339866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17272">
                  <a:extLst>
                    <a:ext uri="{9D8B030D-6E8A-4147-A177-3AD203B41FA5}">
                      <a16:colId xmlns:a16="http://schemas.microsoft.com/office/drawing/2014/main" val="236243701"/>
                    </a:ext>
                  </a:extLst>
                </a:gridCol>
                <a:gridCol w="1426048">
                  <a:extLst>
                    <a:ext uri="{9D8B030D-6E8A-4147-A177-3AD203B41FA5}">
                      <a16:colId xmlns:a16="http://schemas.microsoft.com/office/drawing/2014/main" val="3366954000"/>
                    </a:ext>
                  </a:extLst>
                </a:gridCol>
              </a:tblGrid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Omschrijving investeringen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NL" sz="1200" dirty="0"/>
                        <a:t>bedrag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020276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Verbetering WIFI-netwerk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68.000 €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922128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live-scan voor vingerafdrukken en foto’s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45.000 €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334653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toegangscontrole 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30.000 €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038781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combi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105.000 €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15439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personenwagen team verkeer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60.000 €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84131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personenwagen team recherche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60.000 €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023218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Vervanging commandowagen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120.000 €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38668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 err="1"/>
                        <a:t>Dashcams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25.000 €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1935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Aankoop bureaumateriaal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10.000 €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77182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r>
                        <a:rPr lang="nl-NL" sz="1200" dirty="0"/>
                        <a:t>Aankoop twee fietsen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6.000 €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747163"/>
                  </a:ext>
                </a:extLst>
              </a:tr>
              <a:tr h="28322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nl-NL" sz="1200" b="1" kern="1200" dirty="0">
                          <a:solidFill>
                            <a:schemeClr val="lt1"/>
                          </a:solidFill>
                        </a:rPr>
                        <a:t>Totaal gepland</a:t>
                      </a:r>
                      <a:endParaRPr lang="nl-BE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2907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nl-NL" sz="1200" b="1" kern="1200" dirty="0">
                          <a:solidFill>
                            <a:schemeClr val="lt1"/>
                          </a:solidFill>
                        </a:rPr>
                        <a:t>529.000 €</a:t>
                      </a:r>
                      <a:endParaRPr lang="nl-BE" sz="12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rgbClr val="E290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217479"/>
                  </a:ext>
                </a:extLst>
              </a:tr>
            </a:tbl>
          </a:graphicData>
        </a:graphic>
      </p:graphicFrame>
      <p:sp>
        <p:nvSpPr>
          <p:cNvPr id="4" name="Tekstvak 3">
            <a:extLst>
              <a:ext uri="{FF2B5EF4-FFF2-40B4-BE49-F238E27FC236}">
                <a16:creationId xmlns:a16="http://schemas.microsoft.com/office/drawing/2014/main" id="{7031629C-5B59-D57F-5E50-371A0D8086DA}"/>
              </a:ext>
            </a:extLst>
          </p:cNvPr>
          <p:cNvSpPr txBox="1"/>
          <p:nvPr/>
        </p:nvSpPr>
        <p:spPr>
          <a:xfrm>
            <a:off x="611488" y="471651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solidFill>
                  <a:srgbClr val="005A7D"/>
                </a:solidFill>
              </a:rPr>
              <a:t>Meerjarenplan lokaal bestuur 2026 - 2031</a:t>
            </a:r>
            <a:endParaRPr lang="nl-BE" dirty="0">
              <a:solidFill>
                <a:srgbClr val="005A7D"/>
              </a:solidFill>
            </a:endParaRPr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06A6FAAC-3988-B113-B5DE-66EC52159D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59539"/>
              </p:ext>
            </p:extLst>
          </p:nvPr>
        </p:nvGraphicFramePr>
        <p:xfrm>
          <a:off x="570805" y="5085851"/>
          <a:ext cx="7224686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728395">
                  <a:extLst>
                    <a:ext uri="{9D8B030D-6E8A-4147-A177-3AD203B41FA5}">
                      <a16:colId xmlns:a16="http://schemas.microsoft.com/office/drawing/2014/main" val="2191430894"/>
                    </a:ext>
                  </a:extLst>
                </a:gridCol>
                <a:gridCol w="1496291">
                  <a:extLst>
                    <a:ext uri="{9D8B030D-6E8A-4147-A177-3AD203B41FA5}">
                      <a16:colId xmlns:a16="http://schemas.microsoft.com/office/drawing/2014/main" val="4224345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Omschrijving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sz="1200" dirty="0"/>
                        <a:t>2026-2031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9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Investeringen in het politiegebouw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245.500 €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083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ANPR netwerk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790.000 €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79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200" dirty="0"/>
                        <a:t>Vast cameranetwerk in het centrum</a:t>
                      </a:r>
                      <a:endParaRPr lang="nl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nl-NL" sz="1200" dirty="0"/>
                        <a:t>200.000 €</a:t>
                      </a:r>
                      <a:endParaRPr lang="nl-B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841966"/>
                  </a:ext>
                </a:extLst>
              </a:tr>
            </a:tbl>
          </a:graphicData>
        </a:graphic>
      </p:graphicFrame>
      <p:sp>
        <p:nvSpPr>
          <p:cNvPr id="9" name="Tekstvak 8">
            <a:extLst>
              <a:ext uri="{FF2B5EF4-FFF2-40B4-BE49-F238E27FC236}">
                <a16:creationId xmlns:a16="http://schemas.microsoft.com/office/drawing/2014/main" id="{B65AE818-46F5-4698-804D-A20862AF709A}"/>
              </a:ext>
            </a:extLst>
          </p:cNvPr>
          <p:cNvSpPr txBox="1"/>
          <p:nvPr/>
        </p:nvSpPr>
        <p:spPr>
          <a:xfrm>
            <a:off x="548639" y="6798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b="1" dirty="0">
                <a:solidFill>
                  <a:srgbClr val="005A7D"/>
                </a:solidFill>
              </a:rPr>
              <a:t>P</a:t>
            </a:r>
            <a:r>
              <a:rPr lang="nl-NL" sz="1800" b="1" dirty="0">
                <a:solidFill>
                  <a:srgbClr val="005A7D"/>
                </a:solidFill>
              </a:rPr>
              <a:t>olitiebegroting 2026</a:t>
            </a:r>
            <a:endParaRPr lang="nl-BE" dirty="0">
              <a:solidFill>
                <a:srgbClr val="005A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038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69ED3-E140-981D-0618-66B2BDBF1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buitenshuis, gebouw, boom, wolk&#10;&#10;Automatisch gegenereerde beschrijving">
            <a:extLst>
              <a:ext uri="{FF2B5EF4-FFF2-40B4-BE49-F238E27FC236}">
                <a16:creationId xmlns:a16="http://schemas.microsoft.com/office/drawing/2014/main" id="{8FB3B370-5D4A-39EB-9E26-3520DB1E93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6" r="20406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59710822-4ED9-B4BE-E5DF-D9619CA10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9" y="2040672"/>
            <a:ext cx="6464596" cy="1691069"/>
          </a:xfrm>
        </p:spPr>
        <p:txBody>
          <a:bodyPr>
            <a:normAutofit/>
          </a:bodyPr>
          <a:lstStyle/>
          <a:p>
            <a:r>
              <a:rPr lang="nl-NL" dirty="0"/>
              <a:t>3. Belasting-, retributie- en subsidiereglementen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2869954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2CCD65-108B-002B-ACD1-36608A17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NL" b="1" dirty="0"/>
              <a:t>Belastingreglementen</a:t>
            </a:r>
            <a:endParaRPr lang="nl-BE" b="1" dirty="0"/>
          </a:p>
        </p:txBody>
      </p:sp>
      <p:sp>
        <p:nvSpPr>
          <p:cNvPr id="8" name="Tijdelijke aanduiding voor inhoud 7">
            <a:extLst>
              <a:ext uri="{FF2B5EF4-FFF2-40B4-BE49-F238E27FC236}">
                <a16:creationId xmlns:a16="http://schemas.microsoft.com/office/drawing/2014/main" id="{3C653632-BF27-CFA1-892F-ABCAD52475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0144648" cy="43513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1500" dirty="0"/>
              <a:t>Tarieven aanvullende personenbelastingen en opcentiemen onroerende voorheffing wijzigen niet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1500" dirty="0"/>
              <a:t>Inzameling van rest en GFT afval: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bg2"/>
                </a:solidFill>
              </a:rPr>
              <a:t>Restafval: indexatie van de maandelijkse huurlast en ledigingskost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bg2"/>
                </a:solidFill>
              </a:rPr>
              <a:t>GFT: vermindering van de maandelijkse huurlast en ledigingskost (-10%)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1500" dirty="0"/>
              <a:t>Belasting op bouwen, verbouwen en herbouwen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Differentiatie voor landbouw, KMO en industrie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1500" dirty="0"/>
              <a:t>Inname openbaar domein: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Aanpassen van de tarieven en geen minimumbedragen in functie van ontrading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Administratieve kosten voor laattijdige aanvragen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nl-BE" sz="1500" dirty="0">
              <a:solidFill>
                <a:schemeClr val="bg2"/>
              </a:solidFill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C97AB1E-C8F3-C331-E849-D96CBB29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27B107C-F1F6-4857-A721-D4DD3E406C2E}" type="slidenum">
              <a:rPr lang="nl-BE" smtClean="0"/>
              <a:pPr>
                <a:lnSpc>
                  <a:spcPct val="90000"/>
                </a:lnSpc>
                <a:spcAft>
                  <a:spcPts val="600"/>
                </a:spcAft>
              </a:pPr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6149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68B07-7991-75EC-66B2-F566023DD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nl-NL" b="1" dirty="0"/>
              <a:t>Retributiereglementen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3FD078-C584-FA64-8C09-96F10C61A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9431215" cy="435133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1500" dirty="0"/>
              <a:t>Nieuwe retributiereglementen: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bg2"/>
                </a:solidFill>
              </a:rPr>
              <a:t>Invorderingskosten van fiscale en  niet-fiscale vorderingen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500" dirty="0">
                <a:solidFill>
                  <a:schemeClr val="bg2"/>
                </a:solidFill>
              </a:rPr>
              <a:t>Gebruik van het arrestantencomplex </a:t>
            </a:r>
          </a:p>
          <a:p>
            <a:pPr marL="1600200" lvl="2" indent="-457200"/>
            <a:r>
              <a:rPr lang="nl-NL" sz="1500" dirty="0">
                <a:solidFill>
                  <a:schemeClr val="bg2"/>
                </a:solidFill>
              </a:rPr>
              <a:t>Gebruik door andere politiezones</a:t>
            </a:r>
          </a:p>
          <a:p>
            <a:pPr marL="1600200" lvl="2" indent="-457200"/>
            <a:r>
              <a:rPr lang="nl-NL" sz="1500" dirty="0">
                <a:solidFill>
                  <a:schemeClr val="bg2"/>
                </a:solidFill>
              </a:rPr>
              <a:t>Schade aan infrastructuur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1500" dirty="0"/>
              <a:t>Tarieven administratieve prestaties bevolking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Vereenvoudiging besluitvorming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Billijke tarifering in functie van de onderliggende prestaties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1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1500" dirty="0"/>
              <a:t>Gebruik infrastructuur (niet-sport)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Delegatie vaststelling tarieven naar het college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BE" sz="1500" dirty="0">
                <a:solidFill>
                  <a:schemeClr val="bg2"/>
                </a:solidFill>
              </a:rPr>
              <a:t>Voorstel om te indexeren. 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58490D13-5CEC-D86C-98BF-95BB365FC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27B107C-F1F6-4857-A721-D4DD3E406C2E}" type="slidenum">
              <a:rPr lang="nl-BE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1166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E8528-D864-6F54-3A89-F75414BB2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 descr="Afbeelding met buitenshuis, gebouw, boom, wolk&#10;&#10;Automatisch gegenereerde beschrijving">
            <a:extLst>
              <a:ext uri="{FF2B5EF4-FFF2-40B4-BE49-F238E27FC236}">
                <a16:creationId xmlns:a16="http://schemas.microsoft.com/office/drawing/2014/main" id="{65FC1242-FC76-983E-C3BC-48895DFF517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06" r="20406"/>
          <a:stretch>
            <a:fillRect/>
          </a:stretch>
        </p:blipFill>
        <p:spPr/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ADA8DE9-6B27-CF01-13DD-69BBBF533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899" y="2040672"/>
            <a:ext cx="6464596" cy="1388327"/>
          </a:xfrm>
        </p:spPr>
        <p:txBody>
          <a:bodyPr/>
          <a:lstStyle/>
          <a:p>
            <a:r>
              <a:rPr lang="nl-NL" dirty="0"/>
              <a:t>4. Meerjarenplan 2026 - 2031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77974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93FBE48-4498-FF4D-CBA2-9EE322FAA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346" y="325225"/>
            <a:ext cx="10231866" cy="1020353"/>
          </a:xfrm>
        </p:spPr>
        <p:txBody>
          <a:bodyPr anchor="b">
            <a:normAutofit/>
          </a:bodyPr>
          <a:lstStyle/>
          <a:p>
            <a:r>
              <a:rPr lang="nl-NL" b="1" dirty="0"/>
              <a:t>Beleidsplan</a:t>
            </a:r>
            <a:br>
              <a:rPr lang="nl-NL" b="1" dirty="0"/>
            </a:br>
            <a:r>
              <a:rPr lang="nl-NL" b="1" dirty="0"/>
              <a:t>5 strategische doelstellingen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D6BE498-21A6-2968-8EB3-31CE36F44A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0347" y="1606378"/>
            <a:ext cx="10231866" cy="4670854"/>
          </a:xfrm>
        </p:spPr>
        <p:txBody>
          <a:bodyPr>
            <a:normAutofit/>
          </a:bodyPr>
          <a:lstStyle/>
          <a:p>
            <a:endParaRPr lang="nl-NL" sz="1200" b="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0077C8"/>
                </a:solidFill>
              </a:rPr>
              <a:t>WERKEN AAN SCHOTEN (WAS)</a:t>
            </a:r>
          </a:p>
          <a:p>
            <a:pPr marL="1600200" lvl="2" indent="-457200"/>
            <a:r>
              <a:rPr lang="nl-NL" dirty="0">
                <a:solidFill>
                  <a:srgbClr val="0077C8"/>
                </a:solidFill>
              </a:rPr>
              <a:t>	Centrumvernieuwing, sportpark De Zeurt, Wijtschot, Villerslei, gemeentepark, voet- en fietspaden in de wijk Deuzeld en De Lek, Schotenhof</a:t>
            </a:r>
          </a:p>
          <a:p>
            <a:pPr marL="1600200" lvl="2" indent="-457200"/>
            <a:endParaRPr lang="nl-NL" dirty="0">
              <a:solidFill>
                <a:srgbClr val="0077C8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4AAFB3"/>
                </a:solidFill>
              </a:rPr>
              <a:t>LEEFBAAR SCHOTEN (LBS)</a:t>
            </a:r>
          </a:p>
          <a:p>
            <a:pPr marL="1600200" lvl="2" indent="-457200"/>
            <a:r>
              <a:rPr lang="nl-NL" dirty="0">
                <a:solidFill>
                  <a:srgbClr val="4AAFB3"/>
                </a:solidFill>
              </a:rPr>
              <a:t>	Mobiliteit, goed onderhouden straten, afvalinzameling, veiligheid, ruimtelijke ontwikkeling, begraafplaats, biodiversiteit, omgeving en klimaatbeleid, natuur en parken.</a:t>
            </a:r>
          </a:p>
          <a:p>
            <a:pPr marL="1600200" lvl="2" indent="-457200"/>
            <a:endParaRPr lang="nl-NL" dirty="0">
              <a:solidFill>
                <a:srgbClr val="4AAFB3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E87722"/>
                </a:solidFill>
              </a:rPr>
              <a:t>ZORGZAAM SCHOTEN (ZZS)</a:t>
            </a:r>
          </a:p>
          <a:p>
            <a:pPr marL="1600200" lvl="2" indent="-457200"/>
            <a:r>
              <a:rPr lang="nl-NL" dirty="0">
                <a:solidFill>
                  <a:srgbClr val="E87722"/>
                </a:solidFill>
              </a:rPr>
              <a:t>	Ouderenbeleid, gezondheid en zorg, activering, kind- en jeugdvriendelijke gemeente, toegankelijke hulp en sociale inclusie, ondersteuning lokaal ondernemerschap, integrale toegankelijkheid </a:t>
            </a:r>
          </a:p>
          <a:p>
            <a:pPr marL="1600200" lvl="2" indent="-457200"/>
            <a:endParaRPr lang="nl-NL" dirty="0">
              <a:solidFill>
                <a:srgbClr val="E87722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B98FCA"/>
                </a:solidFill>
              </a:rPr>
              <a:t>BRUISEND SCHOTEN (BRS)</a:t>
            </a:r>
          </a:p>
          <a:p>
            <a:pPr marL="1600200" lvl="2" indent="-457200"/>
            <a:r>
              <a:rPr lang="nl-NL" dirty="0">
                <a:solidFill>
                  <a:srgbClr val="B98FCA"/>
                </a:solidFill>
              </a:rPr>
              <a:t>	Vrije tijd, cultuur, sport, toerisme, communicatie en participatie, buurtbudgetten.</a:t>
            </a:r>
          </a:p>
          <a:p>
            <a:pPr marL="1600200" lvl="2" indent="-457200"/>
            <a:r>
              <a:rPr lang="nl-NL" dirty="0">
                <a:solidFill>
                  <a:srgbClr val="B98FCA"/>
                </a:solidFill>
              </a:rPr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b="1" dirty="0">
                <a:solidFill>
                  <a:srgbClr val="8A8D4A"/>
                </a:solidFill>
              </a:rPr>
              <a:t>BESTUURD SCHOTEN (BES)</a:t>
            </a:r>
          </a:p>
          <a:p>
            <a:pPr marL="1600200" lvl="2" indent="-457200"/>
            <a:r>
              <a:rPr lang="nl-NL" dirty="0">
                <a:solidFill>
                  <a:srgbClr val="8A8D4A"/>
                </a:solidFill>
              </a:rPr>
              <a:t>	Personeel, dienstverlening, efficiëntie, gebouwen- en wagenbeheer, kerkenbeleid, innovatie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nl-NL" sz="1200" dirty="0">
              <a:solidFill>
                <a:schemeClr val="bg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1200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DE33E1C-E895-9DF0-EA49-05E5981BF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227B107C-F1F6-4857-A721-D4DD3E406C2E}" type="slidenum">
              <a:rPr lang="nl-B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19776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AC2180-E8E4-D077-EE21-35F684B3E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747"/>
          </a:xfrm>
        </p:spPr>
        <p:txBody>
          <a:bodyPr>
            <a:noAutofit/>
          </a:bodyPr>
          <a:lstStyle/>
          <a:p>
            <a:r>
              <a:rPr lang="nl-NL" sz="3900" dirty="0"/>
              <a:t>Inkomsten - waar komen onze middelen vandaan?</a:t>
            </a:r>
            <a:endParaRPr lang="nl-BE" sz="3900" dirty="0"/>
          </a:p>
        </p:txBody>
      </p:sp>
      <p:graphicFrame>
        <p:nvGraphicFramePr>
          <p:cNvPr id="8" name="Tijdelijke aanduiding voor inhoud 7">
            <a:extLst>
              <a:ext uri="{FF2B5EF4-FFF2-40B4-BE49-F238E27FC236}">
                <a16:creationId xmlns:a16="http://schemas.microsoft.com/office/drawing/2014/main" id="{F524D548-9410-681A-3C0D-DF2A469F5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769401"/>
              </p:ext>
            </p:extLst>
          </p:nvPr>
        </p:nvGraphicFramePr>
        <p:xfrm>
          <a:off x="838200" y="1570182"/>
          <a:ext cx="10337800" cy="460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EADB390-4C40-062D-A4AC-EB40AA19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14409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E76C1-F672-01EC-CDD6-E80A3686D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833FF-12BA-FC7A-E17E-5B080FCF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96747"/>
          </a:xfrm>
        </p:spPr>
        <p:txBody>
          <a:bodyPr>
            <a:noAutofit/>
          </a:bodyPr>
          <a:lstStyle/>
          <a:p>
            <a:r>
              <a:rPr lang="nl-NL" sz="3900" dirty="0"/>
              <a:t>Uitgaven - waar gaan onze middelen naartoe?</a:t>
            </a:r>
            <a:endParaRPr lang="nl-BE" sz="3900" dirty="0"/>
          </a:p>
        </p:txBody>
      </p:sp>
      <p:graphicFrame>
        <p:nvGraphicFramePr>
          <p:cNvPr id="8" name="Tijdelijke aanduiding voor inhoud 7">
            <a:extLst>
              <a:ext uri="{FF2B5EF4-FFF2-40B4-BE49-F238E27FC236}">
                <a16:creationId xmlns:a16="http://schemas.microsoft.com/office/drawing/2014/main" id="{D2438A48-BDFB-7DFA-4E52-EBBA3466C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0844037"/>
              </p:ext>
            </p:extLst>
          </p:nvPr>
        </p:nvGraphicFramePr>
        <p:xfrm>
          <a:off x="838200" y="1570182"/>
          <a:ext cx="10337800" cy="4606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946C40-C342-B3DC-5205-99266392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24867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37A724-F0E4-FCD0-30B6-D64D6D127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6146"/>
          </a:xfrm>
        </p:spPr>
        <p:txBody>
          <a:bodyPr/>
          <a:lstStyle/>
          <a:p>
            <a:r>
              <a:rPr lang="nl-NL" b="1" dirty="0"/>
              <a:t>Investeren in Schoten en partners</a:t>
            </a:r>
            <a:endParaRPr lang="nl-BE" b="1" dirty="0"/>
          </a:p>
        </p:txBody>
      </p:sp>
      <p:graphicFrame>
        <p:nvGraphicFramePr>
          <p:cNvPr id="11" name="Tijdelijke aanduiding voor inhoud 10">
            <a:extLst>
              <a:ext uri="{FF2B5EF4-FFF2-40B4-BE49-F238E27FC236}">
                <a16:creationId xmlns:a16="http://schemas.microsoft.com/office/drawing/2014/main" id="{C6D887EB-467C-04A9-A904-691A5F4DD8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711045"/>
              </p:ext>
            </p:extLst>
          </p:nvPr>
        </p:nvGraphicFramePr>
        <p:xfrm>
          <a:off x="764853" y="1570183"/>
          <a:ext cx="3111499" cy="4262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FE5DD9D-E9AC-BB59-E3E8-EDB94DFF5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Titel presentatie</a:t>
            </a: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2B898A-37A2-7AEF-D741-71658A1E1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12</a:t>
            </a:fld>
            <a:endParaRPr lang="nl-BE"/>
          </a:p>
        </p:txBody>
      </p:sp>
      <p:graphicFrame>
        <p:nvGraphicFramePr>
          <p:cNvPr id="17" name="Tijdelijke aanduiding voor inhoud 10">
            <a:extLst>
              <a:ext uri="{FF2B5EF4-FFF2-40B4-BE49-F238E27FC236}">
                <a16:creationId xmlns:a16="http://schemas.microsoft.com/office/drawing/2014/main" id="{248E1C8D-E1AA-9CAA-1FB7-7CAB6E7FC4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5461622"/>
              </p:ext>
            </p:extLst>
          </p:nvPr>
        </p:nvGraphicFramePr>
        <p:xfrm>
          <a:off x="4169642" y="1724538"/>
          <a:ext cx="3111499" cy="4108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ijdelijke aanduiding voor inhoud 10">
            <a:extLst>
              <a:ext uri="{FF2B5EF4-FFF2-40B4-BE49-F238E27FC236}">
                <a16:creationId xmlns:a16="http://schemas.microsoft.com/office/drawing/2014/main" id="{E82948B8-19B7-CD55-D1CF-97D602458B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7211383"/>
              </p:ext>
            </p:extLst>
          </p:nvPr>
        </p:nvGraphicFramePr>
        <p:xfrm>
          <a:off x="8022359" y="1724538"/>
          <a:ext cx="3111499" cy="4108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68525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840FFB-DFE9-1CBB-EA8F-E35C2D55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9635172" cy="1117600"/>
          </a:xfrm>
        </p:spPr>
        <p:txBody>
          <a:bodyPr anchor="b">
            <a:normAutofit/>
          </a:bodyPr>
          <a:lstStyle/>
          <a:p>
            <a:r>
              <a:rPr lang="nl-NL" b="1" dirty="0"/>
              <a:t>Financiële uitgangspunten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11488B-A812-88DA-7797-5EFC0AA11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6529200" cy="381158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Financieel gezonde gemeente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Positief exploitatiesaldo (tussen 4 </a:t>
            </a:r>
            <a:r>
              <a:rPr lang="nl-NL" sz="1600" dirty="0" err="1">
                <a:solidFill>
                  <a:schemeClr val="bg2"/>
                </a:solidFill>
              </a:rPr>
              <a:t>mio</a:t>
            </a:r>
            <a:r>
              <a:rPr lang="nl-NL" sz="1600" dirty="0">
                <a:solidFill>
                  <a:schemeClr val="bg2"/>
                </a:solidFill>
              </a:rPr>
              <a:t> en 6 </a:t>
            </a:r>
            <a:r>
              <a:rPr lang="nl-NL" sz="1600" dirty="0" err="1">
                <a:solidFill>
                  <a:schemeClr val="bg2"/>
                </a:solidFill>
              </a:rPr>
              <a:t>mio</a:t>
            </a:r>
            <a:r>
              <a:rPr lang="nl-NL" sz="1600" dirty="0">
                <a:solidFill>
                  <a:schemeClr val="bg2"/>
                </a:solidFill>
              </a:rPr>
              <a:t> euro)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Positieve autofinancieringsmarge (tussen 4,5 </a:t>
            </a:r>
            <a:r>
              <a:rPr lang="nl-NL" sz="1600" dirty="0" err="1">
                <a:solidFill>
                  <a:schemeClr val="bg2"/>
                </a:solidFill>
              </a:rPr>
              <a:t>mio</a:t>
            </a:r>
            <a:r>
              <a:rPr lang="nl-NL" sz="1600" dirty="0">
                <a:solidFill>
                  <a:schemeClr val="bg2"/>
                </a:solidFill>
              </a:rPr>
              <a:t> en 3 </a:t>
            </a:r>
            <a:r>
              <a:rPr lang="nl-NL" sz="1600" dirty="0" err="1">
                <a:solidFill>
                  <a:schemeClr val="bg2"/>
                </a:solidFill>
              </a:rPr>
              <a:t>mio</a:t>
            </a:r>
            <a:r>
              <a:rPr lang="nl-NL" sz="1600" dirty="0">
                <a:solidFill>
                  <a:schemeClr val="bg2"/>
                </a:solidFill>
              </a:rPr>
              <a:t> euro)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bg2"/>
                </a:solidFill>
              </a:rPr>
              <a:t>Afbouw van de financiële schuld</a:t>
            </a:r>
          </a:p>
          <a:p>
            <a:pPr lvl="1"/>
            <a:endParaRPr lang="nl-NL" sz="1600" dirty="0">
              <a:solidFill>
                <a:schemeClr val="bg2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Jaarlijkse indexering van de reguliere werking met 2%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dirty="0"/>
              <a:t>Realistische spreiding van het investeringsbudget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NL" dirty="0"/>
          </a:p>
          <a:p>
            <a:endParaRPr lang="nl-BE" dirty="0"/>
          </a:p>
        </p:txBody>
      </p:sp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9B07B8DA-0F6F-64B8-5737-A7BAC3B51C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49124455"/>
              </p:ext>
            </p:extLst>
          </p:nvPr>
        </p:nvGraphicFramePr>
        <p:xfrm>
          <a:off x="7821407" y="1114440"/>
          <a:ext cx="3074894" cy="4629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kstvak 3">
            <a:extLst>
              <a:ext uri="{FF2B5EF4-FFF2-40B4-BE49-F238E27FC236}">
                <a16:creationId xmlns:a16="http://schemas.microsoft.com/office/drawing/2014/main" id="{A77ECD47-7E8A-F442-5F4A-BEC1C22CF2BE}"/>
              </a:ext>
            </a:extLst>
          </p:cNvPr>
          <p:cNvSpPr txBox="1"/>
          <p:nvPr/>
        </p:nvSpPr>
        <p:spPr>
          <a:xfrm>
            <a:off x="7897091" y="5868988"/>
            <a:ext cx="30295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000" dirty="0"/>
              <a:t>* Exclusief obligatielening </a:t>
            </a:r>
            <a:r>
              <a:rPr lang="nl-NL" sz="1000" dirty="0" err="1"/>
              <a:t>Schuttershof</a:t>
            </a:r>
            <a:endParaRPr lang="nl-BE" sz="1000" dirty="0"/>
          </a:p>
        </p:txBody>
      </p:sp>
    </p:spTree>
    <p:extLst>
      <p:ext uri="{BB962C8B-B14F-4D97-AF65-F5344CB8AC3E}">
        <p14:creationId xmlns:p14="http://schemas.microsoft.com/office/powerpoint/2010/main" val="2315795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25E470-1BAE-4067-C36A-DBA55B4D6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615721" cy="3352765"/>
          </a:xfrm>
        </p:spPr>
        <p:txBody>
          <a:bodyPr>
            <a:normAutofit/>
          </a:bodyPr>
          <a:lstStyle/>
          <a:p>
            <a:r>
              <a:rPr lang="nl-NL" b="1" dirty="0"/>
              <a:t>Financieel evenwicht</a:t>
            </a:r>
            <a:br>
              <a:rPr lang="nl-NL" b="1" dirty="0"/>
            </a:br>
            <a:r>
              <a:rPr lang="nl-NL" b="1" dirty="0"/>
              <a:t>van het</a:t>
            </a:r>
            <a:br>
              <a:rPr lang="nl-NL" b="1" dirty="0"/>
            </a:br>
            <a:r>
              <a:rPr lang="nl-NL" b="1" dirty="0"/>
              <a:t>lokaal </a:t>
            </a:r>
            <a:br>
              <a:rPr lang="nl-NL" b="1" dirty="0"/>
            </a:br>
            <a:r>
              <a:rPr lang="nl-NL" b="1" dirty="0"/>
              <a:t>bestuur (M2)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8D638BC-5545-12FE-3B16-B232653B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8871"/>
            <a:ext cx="10515600" cy="5128092"/>
          </a:xfrm>
        </p:spPr>
        <p:txBody>
          <a:bodyPr/>
          <a:lstStyle/>
          <a:p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6ED6DCE-2450-BC11-6A79-1C3B458CA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14</a:t>
            </a:fld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B72EBD0-DA9E-0C1E-4A00-3E466CEA42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1" y="211015"/>
            <a:ext cx="7798358" cy="6174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133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257BD-6A40-626B-5A04-DEA4B05B1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CD2D21-0BBC-29EC-3612-7A3C5C4F9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1305"/>
            <a:ext cx="3309211" cy="3727939"/>
          </a:xfrm>
        </p:spPr>
        <p:txBody>
          <a:bodyPr>
            <a:normAutofit/>
          </a:bodyPr>
          <a:lstStyle/>
          <a:p>
            <a:r>
              <a:rPr lang="nl-NL" b="1" dirty="0"/>
              <a:t>Financieel evenwicht van het lokaal bestuur (M2)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322022-2BEF-91B2-8E2F-FC8A281E3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8871"/>
            <a:ext cx="10515600" cy="5128092"/>
          </a:xfrm>
        </p:spPr>
        <p:txBody>
          <a:bodyPr/>
          <a:lstStyle/>
          <a:p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068F301-423E-432E-31A3-32BE69B9E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15</a:t>
            </a:fld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9BFF1A5-8634-1FDA-D386-056FCA4EA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0404" y="136525"/>
            <a:ext cx="7648517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514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3517E9-0231-D021-668D-72FC8EEE6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4EFEAD-756A-871C-787E-DBB1444E6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89356"/>
            <a:ext cx="3309211" cy="3727939"/>
          </a:xfrm>
        </p:spPr>
        <p:txBody>
          <a:bodyPr>
            <a:normAutofit/>
          </a:bodyPr>
          <a:lstStyle/>
          <a:p>
            <a:r>
              <a:rPr lang="nl-NL" b="1" dirty="0"/>
              <a:t>Financieel evenwicht van het lokaal bestuur (M2)</a:t>
            </a:r>
            <a:endParaRPr lang="nl-BE" b="1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9B192A8-2703-972C-A340-026E493317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8871"/>
            <a:ext cx="10515600" cy="5128092"/>
          </a:xfrm>
        </p:spPr>
        <p:txBody>
          <a:bodyPr/>
          <a:lstStyle/>
          <a:p>
            <a:endParaRPr lang="nl-N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F253D9D9-9062-A562-7482-3F7A36EA4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7B107C-F1F6-4857-A721-D4DD3E406C2E}" type="slidenum">
              <a:rPr lang="nl-BE" smtClean="0"/>
              <a:t>16</a:t>
            </a:fld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98A3A68-BFA0-69B0-9EF9-138922E86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670" y="1189356"/>
            <a:ext cx="6719871" cy="408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504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978086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Huisstijl">
      <a:dk1>
        <a:sysClr val="windowText" lastClr="000000"/>
      </a:dk1>
      <a:lt1>
        <a:sysClr val="window" lastClr="FFFFFF"/>
      </a:lt1>
      <a:dk2>
        <a:srgbClr val="CF3E37"/>
      </a:dk2>
      <a:lt2>
        <a:srgbClr val="005A7D"/>
      </a:lt2>
      <a:accent1>
        <a:srgbClr val="FFE000"/>
      </a:accent1>
      <a:accent2>
        <a:srgbClr val="E2907D"/>
      </a:accent2>
      <a:accent3>
        <a:srgbClr val="7892AD"/>
      </a:accent3>
      <a:accent4>
        <a:srgbClr val="FFEB80"/>
      </a:accent4>
      <a:accent5>
        <a:srgbClr val="F1CABD"/>
      </a:accent5>
      <a:accent6>
        <a:srgbClr val="BCC5D4"/>
      </a:accent6>
      <a:hlink>
        <a:srgbClr val="000000"/>
      </a:hlink>
      <a:folHlink>
        <a:srgbClr val="000000"/>
      </a:folHlink>
    </a:clrScheme>
    <a:fontScheme name="Huisstijl">
      <a:majorFont>
        <a:latin typeface="Clash Display Medium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399E88D9E49A749AD1CF0AD27AD90B4" ma:contentTypeVersion="12" ma:contentTypeDescription="Een nieuw document maken." ma:contentTypeScope="" ma:versionID="241f4756da0fdcf1e75ce4e6639257bd">
  <xsd:schema xmlns:xsd="http://www.w3.org/2001/XMLSchema" xmlns:xs="http://www.w3.org/2001/XMLSchema" xmlns:p="http://schemas.microsoft.com/office/2006/metadata/properties" xmlns:ns2="16a457d2-4046-4de0-85f9-ebcebb01bc21" xmlns:ns3="fb1494a4-a7c6-4a1f-9ad0-1a3df2c7509b" targetNamespace="http://schemas.microsoft.com/office/2006/metadata/properties" ma:root="true" ma:fieldsID="9613d1bdc70baa57cfb83cfd9ed1b0de" ns2:_="" ns3:_="">
    <xsd:import namespace="16a457d2-4046-4de0-85f9-ebcebb01bc21"/>
    <xsd:import namespace="fb1494a4-a7c6-4a1f-9ad0-1a3df2c7509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2:Entitei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a457d2-4046-4de0-85f9-ebcebb01bc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c0cd76b5-59f2-4f6d-ab42-dee44114df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Entiteit" ma:index="19" nillable="true" ma:displayName="Entiteit" ma:default="Lokaal Bestuur Schoten" ma:format="Dropdown" ma:internalName="Entiteit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1494a4-a7c6-4a1f-9ad0-1a3df2c7509b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e742d08-6aae-4a46-9212-107044eb33f9}" ma:internalName="TaxCatchAll" ma:showField="CatchAllData" ma:web="fb1494a4-a7c6-4a1f-9ad0-1a3df2c7509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ntiteit xmlns="16a457d2-4046-4de0-85f9-ebcebb01bc21">Lokaal Bestuur Schoten</Entiteit>
    <TaxCatchAll xmlns="fb1494a4-a7c6-4a1f-9ad0-1a3df2c7509b" xsi:nil="true"/>
    <lcf76f155ced4ddcb4097134ff3c332f xmlns="16a457d2-4046-4de0-85f9-ebcebb01bc21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0EA7F9-AFE7-4094-9859-D1172F14DB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a457d2-4046-4de0-85f9-ebcebb01bc21"/>
    <ds:schemaRef ds:uri="fb1494a4-a7c6-4a1f-9ad0-1a3df2c7509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4E0020-F139-4B61-B0F9-C3594D1BAEE8}">
  <ds:schemaRefs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fb1494a4-a7c6-4a1f-9ad0-1a3df2c7509b"/>
    <ds:schemaRef ds:uri="16a457d2-4046-4de0-85f9-ebcebb01bc21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E454247-013C-41F4-AF0A-F80CFBB25A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609</Words>
  <Application>Microsoft Office PowerPoint</Application>
  <PresentationFormat>Breedbeeld</PresentationFormat>
  <Paragraphs>134</Paragraphs>
  <Slides>17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4" baseType="lpstr">
      <vt:lpstr>Aptos</vt:lpstr>
      <vt:lpstr>Arial</vt:lpstr>
      <vt:lpstr>Clash Display</vt:lpstr>
      <vt:lpstr>Clash Display Medium</vt:lpstr>
      <vt:lpstr>Clash Grotesk</vt:lpstr>
      <vt:lpstr>Plus Jakarta Sans</vt:lpstr>
      <vt:lpstr>Kantoorthema</vt:lpstr>
      <vt:lpstr>Raadscommissie  financiën &amp; personeel </vt:lpstr>
      <vt:lpstr>Inhoud</vt:lpstr>
      <vt:lpstr>2. Begroting 2026 Politiezone Schoten</vt:lpstr>
      <vt:lpstr>POLITIE – investeringen </vt:lpstr>
      <vt:lpstr>3. Belasting-, retributie- en subsidiereglementen</vt:lpstr>
      <vt:lpstr>Belastingreglementen</vt:lpstr>
      <vt:lpstr>Retributiereglementen</vt:lpstr>
      <vt:lpstr>4. Meerjarenplan 2026 - 2031</vt:lpstr>
      <vt:lpstr>Beleidsplan 5 strategische doelstellingen</vt:lpstr>
      <vt:lpstr>Inkomsten - waar komen onze middelen vandaan?</vt:lpstr>
      <vt:lpstr>Uitgaven - waar gaan onze middelen naartoe?</vt:lpstr>
      <vt:lpstr>Investeren in Schoten en partners</vt:lpstr>
      <vt:lpstr>Financiële uitgangspunten</vt:lpstr>
      <vt:lpstr>Financieel evenwicht van het lokaal  bestuur (M2)</vt:lpstr>
      <vt:lpstr>Financieel evenwicht van het lokaal bestuur (M2)</vt:lpstr>
      <vt:lpstr>Financieel evenwicht van het lokaal bestuur (M2)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Sien Deferm</dc:creator>
  <cp:lastModifiedBy>Mieke Deruytter</cp:lastModifiedBy>
  <cp:revision>64</cp:revision>
  <cp:lastPrinted>2025-12-08T08:41:06Z</cp:lastPrinted>
  <dcterms:created xsi:type="dcterms:W3CDTF">2024-04-18T11:26:02Z</dcterms:created>
  <dcterms:modified xsi:type="dcterms:W3CDTF">2025-12-08T10:41:52Z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0x010100D399E88D9E49A749AD1CF0AD27AD90B4</vt:lpwstr>
  </property>
</Properties>
</file>